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>
      <p:cViewPr varScale="1">
        <p:scale>
          <a:sx n="132" d="100"/>
          <a:sy n="132" d="100"/>
        </p:scale>
        <p:origin x="174" y="1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11/22/2017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11/22/2017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11/22/2017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11/22/2017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11/22/2017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0A97C-6094-44F3-9AD2-0A11796E8BE7}" type="datetimeFigureOut">
              <a:rPr lang="en-US" smtClean="0"/>
              <a:t>11/22/2017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0A97C-6094-44F3-9AD2-0A11796E8BE7}" type="datetimeFigureOut">
              <a:rPr lang="en-US" smtClean="0"/>
              <a:t>11/22/2017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8D163-8FEE-4B6A-977D-600E3843CE6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7864" y="2276872"/>
            <a:ext cx="2333625" cy="2400300"/>
          </a:xfrm>
          <a:prstGeom prst="rect">
            <a:avLst/>
          </a:prstGeom>
        </p:spPr>
      </p:pic>
      <p:cxnSp>
        <p:nvCxnSpPr>
          <p:cNvPr id="20" name="Straight Arrow Connector 19"/>
          <p:cNvCxnSpPr/>
          <p:nvPr/>
        </p:nvCxnSpPr>
        <p:spPr>
          <a:xfrm>
            <a:off x="4788024" y="2564904"/>
            <a:ext cx="1440160" cy="360040"/>
          </a:xfrm>
          <a:prstGeom prst="straightConnector1">
            <a:avLst/>
          </a:prstGeom>
          <a:ln w="317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30700" y="4653136"/>
            <a:ext cx="3153668" cy="660040"/>
          </a:xfrm>
          <a:prstGeom prst="straightConnector1">
            <a:avLst/>
          </a:prstGeom>
          <a:ln w="31750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2699792" y="1988840"/>
            <a:ext cx="1440160" cy="360040"/>
          </a:xfrm>
          <a:prstGeom prst="straightConnector1">
            <a:avLst/>
          </a:prstGeom>
          <a:ln w="31750">
            <a:headEnd type="triangl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842268" y="3777072"/>
            <a:ext cx="3153668" cy="660040"/>
          </a:xfrm>
          <a:prstGeom prst="straightConnector1">
            <a:avLst/>
          </a:prstGeom>
          <a:ln w="31750">
            <a:headEnd type="triangle"/>
            <a:tailEnd type="none"/>
          </a:ln>
          <a:scene3d>
            <a:camera prst="orthographicFront">
              <a:rot lat="0" lon="0" rev="60000"/>
            </a:camera>
            <a:lightRig rig="threePt" dir="t"/>
          </a:scene3d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7" name="Picture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2265" y="3719983"/>
            <a:ext cx="490538" cy="13811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6547" y="4186560"/>
            <a:ext cx="490538" cy="138113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2564904"/>
            <a:ext cx="490538" cy="138113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6999" y="2138759"/>
            <a:ext cx="490538" cy="138113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/>
              <p:cNvSpPr txBox="1"/>
              <p:nvPr/>
            </p:nvSpPr>
            <p:spPr>
              <a:xfrm>
                <a:off x="4297347" y="1721751"/>
                <a:ext cx="61337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𝟎</m:t>
                          </m:r>
                        </m:sub>
                      </m:sSub>
                    </m:oMath>
                  </m:oMathPara>
                </a14:m>
                <a:endParaRPr lang="en-GB" sz="3200" b="1" dirty="0"/>
              </a:p>
            </p:txBody>
          </p:sp>
        </mc:Choice>
        <mc:Fallback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7347" y="1721751"/>
                <a:ext cx="613373" cy="492443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/>
              <p:cNvSpPr txBox="1"/>
              <p:nvPr/>
            </p:nvSpPr>
            <p:spPr>
              <a:xfrm>
                <a:off x="5292080" y="2072461"/>
                <a:ext cx="61337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3200" b="1" dirty="0"/>
              </a:p>
            </p:txBody>
          </p:sp>
        </mc:Choice>
        <mc:Fallback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0" y="2072461"/>
                <a:ext cx="613373" cy="492443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/>
              <p:cNvSpPr txBox="1"/>
              <p:nvPr/>
            </p:nvSpPr>
            <p:spPr>
              <a:xfrm>
                <a:off x="3164555" y="1465058"/>
                <a:ext cx="8313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b>
                      </m:sSub>
                    </m:oMath>
                  </m:oMathPara>
                </a14:m>
                <a:endParaRPr lang="en-GB" sz="3200" b="1" dirty="0"/>
              </a:p>
            </p:txBody>
          </p:sp>
        </mc:Choice>
        <mc:Fallback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64555" y="1465058"/>
                <a:ext cx="831381" cy="492443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/>
              <p:cNvSpPr txBox="1"/>
              <p:nvPr/>
            </p:nvSpPr>
            <p:spPr>
              <a:xfrm>
                <a:off x="1710877" y="4131209"/>
                <a:ext cx="831381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3200" b="1" dirty="0"/>
              </a:p>
            </p:txBody>
          </p:sp>
        </mc:Choice>
        <mc:Fallback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10877" y="4131209"/>
                <a:ext cx="831381" cy="492443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6" name="TextBox 35"/>
              <p:cNvSpPr txBox="1"/>
              <p:nvPr/>
            </p:nvSpPr>
            <p:spPr>
              <a:xfrm>
                <a:off x="6012160" y="5096797"/>
                <a:ext cx="613373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32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𝑯</m:t>
                          </m:r>
                        </m:e>
                        <m:sub>
                          <m:r>
                            <a:rPr lang="en-GB" sz="3200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sub>
                      </m:sSub>
                    </m:oMath>
                  </m:oMathPara>
                </a14:m>
                <a:endParaRPr lang="en-GB" sz="3200" b="1" dirty="0"/>
              </a:p>
            </p:txBody>
          </p:sp>
        </mc:Choice>
        <mc:Fallback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2160" y="5096797"/>
                <a:ext cx="613373" cy="492443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2007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</TotalTime>
  <Words>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 Math</vt:lpstr>
      <vt:lpstr>2007Blank</vt:lpstr>
      <vt:lpstr>PowerPoint Presentation</vt:lpstr>
    </vt:vector>
  </TitlesOfParts>
  <Company>University of Leeds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Aleksandar Demic</dc:creator>
  <cp:lastModifiedBy>Aleksandar Demic</cp:lastModifiedBy>
  <cp:revision>2</cp:revision>
  <dcterms:created xsi:type="dcterms:W3CDTF">2017-11-22T11:59:31Z</dcterms:created>
  <dcterms:modified xsi:type="dcterms:W3CDTF">2017-11-22T12:08:59Z</dcterms:modified>
</cp:coreProperties>
</file>