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7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4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2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6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3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46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4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64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0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3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7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1C07-2781-4137-8DC3-34D32947C3A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7D62-0AE1-40D3-B23B-15B80C75D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microsoft.com/office/2007/relationships/hdphoto" Target="../media/hdphoto2.wdp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:\Users\preaan\OneDrive - University of Leeds\leeds\APTH-LEEDS\SEM\minerals\26_01_17\undoped brushite_0026_2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0" y="130809"/>
            <a:ext cx="4085485" cy="306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40" y="130809"/>
            <a:ext cx="4085485" cy="3063873"/>
          </a:xfrm>
          <a:prstGeom prst="rect">
            <a:avLst/>
          </a:prstGeom>
        </p:spPr>
      </p:pic>
      <p:pic>
        <p:nvPicPr>
          <p:cNvPr id="24" name="Picture 23" descr="M:\SEM\20_03_2018\monetite_0002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7" y="3470460"/>
            <a:ext cx="4070828" cy="305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M:\SEM\20_03_2018\monetite_0007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40" y="3379982"/>
            <a:ext cx="4311968" cy="32357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553575" y="1662745"/>
            <a:ext cx="215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Images from figure 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912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8" y="156252"/>
            <a:ext cx="3816668" cy="2863174"/>
          </a:xfrm>
          <a:prstGeom prst="rect">
            <a:avLst/>
          </a:prstGeom>
        </p:spPr>
      </p:pic>
      <p:pic>
        <p:nvPicPr>
          <p:cNvPr id="5" name="Picture 4" descr="C:\Users\preaan\OneDrive - University of Leeds\leeds\APTH-LEEDS\SEM\minerals\26_01_17\undoped pyrophosphate_0034_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82" y="150178"/>
            <a:ext cx="3827164" cy="286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:\SEM\pyrophosphates\bpyro 850 6h_0009_2.tif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8" y="3371851"/>
            <a:ext cx="3941508" cy="295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:\SEM\pyrophosphates\bpyro 850 6h_0010_2.t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07" y="3229793"/>
            <a:ext cx="4130993" cy="30970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553575" y="1662745"/>
            <a:ext cx="215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Images from figure 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4750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" y="471328"/>
            <a:ext cx="3200400" cy="3200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53" y="376079"/>
            <a:ext cx="3034348" cy="303434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" y="4201001"/>
            <a:ext cx="2433320" cy="2433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639300" y="1819275"/>
            <a:ext cx="221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Images from figure 7.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5807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reaan\OneDrive - University of Leeds\leeds\APTH-LEEDS\SEM\minerals\26_01_17\undoped pyrophosphate_0034_2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-241" r="73" b="-40"/>
          <a:stretch/>
        </p:blipFill>
        <p:spPr bwMode="auto">
          <a:xfrm>
            <a:off x="0" y="0"/>
            <a:ext cx="4486275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:\SEM\pyrophosphates\bpyro 850 2h_0026_2.tif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" t="-428" r="-232" b="1265"/>
          <a:stretch/>
        </p:blipFill>
        <p:spPr bwMode="auto">
          <a:xfrm>
            <a:off x="4829175" y="19049"/>
            <a:ext cx="4505325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3" t="-116" r="-161" b="-110"/>
          <a:stretch/>
        </p:blipFill>
        <p:spPr>
          <a:xfrm>
            <a:off x="0" y="3476626"/>
            <a:ext cx="4514849" cy="3381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9300" y="1819275"/>
            <a:ext cx="221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Images from figure 9.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6371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18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Antonios Anastasiou</dc:creator>
  <cp:lastModifiedBy>Antonios Anastasiou</cp:lastModifiedBy>
  <cp:revision>2</cp:revision>
  <dcterms:created xsi:type="dcterms:W3CDTF">2019-05-08T14:13:43Z</dcterms:created>
  <dcterms:modified xsi:type="dcterms:W3CDTF">2019-05-09T08:11:58Z</dcterms:modified>
</cp:coreProperties>
</file>