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59" autoAdjust="0"/>
  </p:normalViewPr>
  <p:slideViewPr>
    <p:cSldViewPr>
      <p:cViewPr>
        <p:scale>
          <a:sx n="100" d="100"/>
          <a:sy n="100" d="100"/>
        </p:scale>
        <p:origin x="-3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1F022-C2F3-4F51-A92F-704FFAF1FA13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A6949-C6DB-429D-92A5-5F2D2BF28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1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chip1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6949-C6DB-429D-92A5-5F2D2BF28F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667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Old</a:t>
            </a:r>
            <a:r>
              <a:rPr lang="en-GB" baseline="0" dirty="0" smtClean="0"/>
              <a:t> chip5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6949-C6DB-429D-92A5-5F2D2BF28F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chip2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6949-C6DB-429D-92A5-5F2D2BF28F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chip3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6949-C6DB-429D-92A5-5F2D2BF28F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60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chip4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6949-C6DB-429D-92A5-5F2D2BF28F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68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chip5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6949-C6DB-429D-92A5-5F2D2BF28F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09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Old</a:t>
            </a:r>
            <a:r>
              <a:rPr lang="en-GB" baseline="0" dirty="0" smtClean="0"/>
              <a:t> chip1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6949-C6DB-429D-92A5-5F2D2BF28F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5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Old</a:t>
            </a:r>
            <a:r>
              <a:rPr lang="en-GB" baseline="0" dirty="0" smtClean="0"/>
              <a:t> chip2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6949-C6DB-429D-92A5-5F2D2BF28F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0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Old</a:t>
            </a:r>
            <a:r>
              <a:rPr lang="en-GB" baseline="0" dirty="0" smtClean="0"/>
              <a:t> chip3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6949-C6DB-429D-92A5-5F2D2BF28F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29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Old</a:t>
            </a:r>
            <a:r>
              <a:rPr lang="en-GB" baseline="0" dirty="0" smtClean="0"/>
              <a:t> chip4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6949-C6DB-429D-92A5-5F2D2BF28F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mslic\Desktop\Double emulsion\statistical analysis\selected\003-005-07-20um chip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"/>
            <a:ext cx="8183584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19187" y="6106897"/>
            <a:ext cx="18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24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chmslic\Desktop\Double emulsion\statistical analysis\selected\003-onchip-chip2-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83583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3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chmslic\Desktop\Double emulsion\statistical analysis\selected\003-005-07-20um chip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83584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466998" y="3348268"/>
            <a:ext cx="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2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chmslic\Desktop\Double emulsion\statistical analysis\selected\003-005-07-20um chip-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183583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chmslic\Desktop\Double emulsion\statistical analysis\selected\003-005-07-20um chip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2317"/>
            <a:ext cx="8183584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83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chmslic\Desktop\Double emulsion\statistical analysis\selected\003-005-07-20um chip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183584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8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chmslic\Desktop\Double emulsion\statistical analysis\selected\003-offchip-chip2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183584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2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chmslic\Desktop\Double emulsion\statistical analysis\selected\003-onchip-chip2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183583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34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chmslic\Desktop\Double emulsion\statistical analysis\selected\003-onchip-chip2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183583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467600" y="6315075"/>
            <a:ext cx="115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76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chmslic\Desktop\Double emulsion\statistical analysis\selected\003-onchip-chip2-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183583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5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29</Words>
  <Application>Microsoft Office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Shunbo Li</dc:creator>
  <cp:lastModifiedBy>Shunbo Li</cp:lastModifiedBy>
  <cp:revision>24</cp:revision>
  <dcterms:created xsi:type="dcterms:W3CDTF">2006-08-16T00:00:00Z</dcterms:created>
  <dcterms:modified xsi:type="dcterms:W3CDTF">2016-03-03T08:43:56Z</dcterms:modified>
</cp:coreProperties>
</file>