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0" r:id="rId2"/>
    <p:sldId id="321" r:id="rId3"/>
    <p:sldId id="322" r:id="rId4"/>
    <p:sldId id="355" r:id="rId5"/>
    <p:sldId id="353" r:id="rId6"/>
    <p:sldId id="325" r:id="rId7"/>
    <p:sldId id="326" r:id="rId8"/>
    <p:sldId id="327" r:id="rId9"/>
    <p:sldId id="328" r:id="rId10"/>
    <p:sldId id="329" r:id="rId11"/>
    <p:sldId id="331" r:id="rId12"/>
    <p:sldId id="330" r:id="rId13"/>
    <p:sldId id="343" r:id="rId14"/>
    <p:sldId id="349" r:id="rId15"/>
    <p:sldId id="348" r:id="rId16"/>
    <p:sldId id="33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163721-ED67-4C6A-892F-0D79BEC3D2CB}" v="2" dt="2026-08-04T15:38:43.5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2154" y="9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rvet Ozdemir" userId="52f0461d-12b9-4f32-9ab7-2a1101cee4bb" providerId="ADAL" clId="{FDFA0ABE-5E7C-49BD-9716-C948494C65DF}"/>
    <pc:docChg chg="undo custSel addSld delSld modSld sldOrd">
      <pc:chgData name="Servet Ozdemir" userId="52f0461d-12b9-4f32-9ab7-2a1101cee4bb" providerId="ADAL" clId="{FDFA0ABE-5E7C-49BD-9716-C948494C65DF}" dt="2026-08-04T15:44:28.774" v="465" actId="47"/>
      <pc:docMkLst>
        <pc:docMk/>
      </pc:docMkLst>
      <pc:sldChg chg="del">
        <pc:chgData name="Servet Ozdemir" userId="52f0461d-12b9-4f32-9ab7-2a1101cee4bb" providerId="ADAL" clId="{FDFA0ABE-5E7C-49BD-9716-C948494C65DF}" dt="2026-08-04T15:43:45.081" v="416" actId="47"/>
        <pc:sldMkLst>
          <pc:docMk/>
          <pc:sldMk cId="2144948374" sldId="256"/>
        </pc:sldMkLst>
      </pc:sldChg>
      <pc:sldChg chg="del">
        <pc:chgData name="Servet Ozdemir" userId="52f0461d-12b9-4f32-9ab7-2a1101cee4bb" providerId="ADAL" clId="{FDFA0ABE-5E7C-49BD-9716-C948494C65DF}" dt="2026-08-04T15:43:58.481" v="435" actId="47"/>
        <pc:sldMkLst>
          <pc:docMk/>
          <pc:sldMk cId="4205944120" sldId="257"/>
        </pc:sldMkLst>
      </pc:sldChg>
      <pc:sldChg chg="del">
        <pc:chgData name="Servet Ozdemir" userId="52f0461d-12b9-4f32-9ab7-2a1101cee4bb" providerId="ADAL" clId="{FDFA0ABE-5E7C-49BD-9716-C948494C65DF}" dt="2026-08-04T15:43:55.503" v="432" actId="47"/>
        <pc:sldMkLst>
          <pc:docMk/>
          <pc:sldMk cId="3270337831" sldId="258"/>
        </pc:sldMkLst>
      </pc:sldChg>
      <pc:sldChg chg="del">
        <pc:chgData name="Servet Ozdemir" userId="52f0461d-12b9-4f32-9ab7-2a1101cee4bb" providerId="ADAL" clId="{FDFA0ABE-5E7C-49BD-9716-C948494C65DF}" dt="2026-08-04T15:43:59.835" v="437" actId="47"/>
        <pc:sldMkLst>
          <pc:docMk/>
          <pc:sldMk cId="1345095360" sldId="259"/>
        </pc:sldMkLst>
      </pc:sldChg>
      <pc:sldChg chg="del">
        <pc:chgData name="Servet Ozdemir" userId="52f0461d-12b9-4f32-9ab7-2a1101cee4bb" providerId="ADAL" clId="{FDFA0ABE-5E7C-49BD-9716-C948494C65DF}" dt="2026-08-04T15:44:02.618" v="439" actId="47"/>
        <pc:sldMkLst>
          <pc:docMk/>
          <pc:sldMk cId="2203895265" sldId="260"/>
        </pc:sldMkLst>
      </pc:sldChg>
      <pc:sldChg chg="del">
        <pc:chgData name="Servet Ozdemir" userId="52f0461d-12b9-4f32-9ab7-2a1101cee4bb" providerId="ADAL" clId="{FDFA0ABE-5E7C-49BD-9716-C948494C65DF}" dt="2026-08-04T15:44:03.557" v="440" actId="47"/>
        <pc:sldMkLst>
          <pc:docMk/>
          <pc:sldMk cId="3535160902" sldId="261"/>
        </pc:sldMkLst>
      </pc:sldChg>
      <pc:sldChg chg="del">
        <pc:chgData name="Servet Ozdemir" userId="52f0461d-12b9-4f32-9ab7-2a1101cee4bb" providerId="ADAL" clId="{FDFA0ABE-5E7C-49BD-9716-C948494C65DF}" dt="2026-08-04T15:44:07.003" v="443" actId="47"/>
        <pc:sldMkLst>
          <pc:docMk/>
          <pc:sldMk cId="1010481471" sldId="262"/>
        </pc:sldMkLst>
      </pc:sldChg>
      <pc:sldChg chg="del">
        <pc:chgData name="Servet Ozdemir" userId="52f0461d-12b9-4f32-9ab7-2a1101cee4bb" providerId="ADAL" clId="{FDFA0ABE-5E7C-49BD-9716-C948494C65DF}" dt="2026-08-04T15:43:59.052" v="436" actId="47"/>
        <pc:sldMkLst>
          <pc:docMk/>
          <pc:sldMk cId="3220725718" sldId="263"/>
        </pc:sldMkLst>
      </pc:sldChg>
      <pc:sldChg chg="del">
        <pc:chgData name="Servet Ozdemir" userId="52f0461d-12b9-4f32-9ab7-2a1101cee4bb" providerId="ADAL" clId="{FDFA0ABE-5E7C-49BD-9716-C948494C65DF}" dt="2026-08-04T15:44:07.598" v="444" actId="47"/>
        <pc:sldMkLst>
          <pc:docMk/>
          <pc:sldMk cId="1096472934" sldId="264"/>
        </pc:sldMkLst>
      </pc:sldChg>
      <pc:sldChg chg="del">
        <pc:chgData name="Servet Ozdemir" userId="52f0461d-12b9-4f32-9ab7-2a1101cee4bb" providerId="ADAL" clId="{FDFA0ABE-5E7C-49BD-9716-C948494C65DF}" dt="2026-08-04T15:43:54.925" v="431" actId="47"/>
        <pc:sldMkLst>
          <pc:docMk/>
          <pc:sldMk cId="2139428711" sldId="265"/>
        </pc:sldMkLst>
      </pc:sldChg>
      <pc:sldChg chg="del">
        <pc:chgData name="Servet Ozdemir" userId="52f0461d-12b9-4f32-9ab7-2a1101cee4bb" providerId="ADAL" clId="{FDFA0ABE-5E7C-49BD-9716-C948494C65DF}" dt="2026-08-04T15:44:13.138" v="448" actId="47"/>
        <pc:sldMkLst>
          <pc:docMk/>
          <pc:sldMk cId="71056203" sldId="266"/>
        </pc:sldMkLst>
      </pc:sldChg>
      <pc:sldChg chg="del">
        <pc:chgData name="Servet Ozdemir" userId="52f0461d-12b9-4f32-9ab7-2a1101cee4bb" providerId="ADAL" clId="{FDFA0ABE-5E7C-49BD-9716-C948494C65DF}" dt="2026-08-04T15:43:57.072" v="433" actId="47"/>
        <pc:sldMkLst>
          <pc:docMk/>
          <pc:sldMk cId="2682962615" sldId="267"/>
        </pc:sldMkLst>
      </pc:sldChg>
      <pc:sldChg chg="del">
        <pc:chgData name="Servet Ozdemir" userId="52f0461d-12b9-4f32-9ab7-2a1101cee4bb" providerId="ADAL" clId="{FDFA0ABE-5E7C-49BD-9716-C948494C65DF}" dt="2026-08-04T15:44:06.398" v="442" actId="47"/>
        <pc:sldMkLst>
          <pc:docMk/>
          <pc:sldMk cId="1920355587" sldId="268"/>
        </pc:sldMkLst>
      </pc:sldChg>
      <pc:sldChg chg="del">
        <pc:chgData name="Servet Ozdemir" userId="52f0461d-12b9-4f32-9ab7-2a1101cee4bb" providerId="ADAL" clId="{FDFA0ABE-5E7C-49BD-9716-C948494C65DF}" dt="2026-08-04T15:43:57.840" v="434" actId="47"/>
        <pc:sldMkLst>
          <pc:docMk/>
          <pc:sldMk cId="2310744901" sldId="269"/>
        </pc:sldMkLst>
      </pc:sldChg>
      <pc:sldChg chg="del">
        <pc:chgData name="Servet Ozdemir" userId="52f0461d-12b9-4f32-9ab7-2a1101cee4bb" providerId="ADAL" clId="{FDFA0ABE-5E7C-49BD-9716-C948494C65DF}" dt="2026-08-04T15:43:51.208" v="424" actId="47"/>
        <pc:sldMkLst>
          <pc:docMk/>
          <pc:sldMk cId="481008436" sldId="270"/>
        </pc:sldMkLst>
      </pc:sldChg>
      <pc:sldChg chg="del">
        <pc:chgData name="Servet Ozdemir" userId="52f0461d-12b9-4f32-9ab7-2a1101cee4bb" providerId="ADAL" clId="{FDFA0ABE-5E7C-49BD-9716-C948494C65DF}" dt="2026-08-04T15:43:51.727" v="425" actId="47"/>
        <pc:sldMkLst>
          <pc:docMk/>
          <pc:sldMk cId="4240066143" sldId="271"/>
        </pc:sldMkLst>
      </pc:sldChg>
      <pc:sldChg chg="del">
        <pc:chgData name="Servet Ozdemir" userId="52f0461d-12b9-4f32-9ab7-2a1101cee4bb" providerId="ADAL" clId="{FDFA0ABE-5E7C-49BD-9716-C948494C65DF}" dt="2026-08-04T15:43:53.499" v="429" actId="47"/>
        <pc:sldMkLst>
          <pc:docMk/>
          <pc:sldMk cId="4216371369" sldId="272"/>
        </pc:sldMkLst>
      </pc:sldChg>
      <pc:sldChg chg="del">
        <pc:chgData name="Servet Ozdemir" userId="52f0461d-12b9-4f32-9ab7-2a1101cee4bb" providerId="ADAL" clId="{FDFA0ABE-5E7C-49BD-9716-C948494C65DF}" dt="2026-08-04T15:43:53.833" v="430" actId="47"/>
        <pc:sldMkLst>
          <pc:docMk/>
          <pc:sldMk cId="3373916231" sldId="273"/>
        </pc:sldMkLst>
      </pc:sldChg>
      <pc:sldChg chg="del">
        <pc:chgData name="Servet Ozdemir" userId="52f0461d-12b9-4f32-9ab7-2a1101cee4bb" providerId="ADAL" clId="{FDFA0ABE-5E7C-49BD-9716-C948494C65DF}" dt="2026-08-04T15:43:52.169" v="426" actId="47"/>
        <pc:sldMkLst>
          <pc:docMk/>
          <pc:sldMk cId="4243573610" sldId="274"/>
        </pc:sldMkLst>
      </pc:sldChg>
      <pc:sldChg chg="del">
        <pc:chgData name="Servet Ozdemir" userId="52f0461d-12b9-4f32-9ab7-2a1101cee4bb" providerId="ADAL" clId="{FDFA0ABE-5E7C-49BD-9716-C948494C65DF}" dt="2026-08-04T15:43:52.655" v="427" actId="47"/>
        <pc:sldMkLst>
          <pc:docMk/>
          <pc:sldMk cId="4046452000" sldId="275"/>
        </pc:sldMkLst>
      </pc:sldChg>
      <pc:sldChg chg="del">
        <pc:chgData name="Servet Ozdemir" userId="52f0461d-12b9-4f32-9ab7-2a1101cee4bb" providerId="ADAL" clId="{FDFA0ABE-5E7C-49BD-9716-C948494C65DF}" dt="2026-08-04T15:43:53.068" v="428" actId="47"/>
        <pc:sldMkLst>
          <pc:docMk/>
          <pc:sldMk cId="3255957741" sldId="276"/>
        </pc:sldMkLst>
      </pc:sldChg>
      <pc:sldChg chg="del">
        <pc:chgData name="Servet Ozdemir" userId="52f0461d-12b9-4f32-9ab7-2a1101cee4bb" providerId="ADAL" clId="{FDFA0ABE-5E7C-49BD-9716-C948494C65DF}" dt="2026-08-04T15:43:50.728" v="423" actId="47"/>
        <pc:sldMkLst>
          <pc:docMk/>
          <pc:sldMk cId="3163742101" sldId="277"/>
        </pc:sldMkLst>
      </pc:sldChg>
      <pc:sldChg chg="del">
        <pc:chgData name="Servet Ozdemir" userId="52f0461d-12b9-4f32-9ab7-2a1101cee4bb" providerId="ADAL" clId="{FDFA0ABE-5E7C-49BD-9716-C948494C65DF}" dt="2026-08-04T15:43:47.056" v="418" actId="47"/>
        <pc:sldMkLst>
          <pc:docMk/>
          <pc:sldMk cId="2981155192" sldId="278"/>
        </pc:sldMkLst>
      </pc:sldChg>
      <pc:sldChg chg="del">
        <pc:chgData name="Servet Ozdemir" userId="52f0461d-12b9-4f32-9ab7-2a1101cee4bb" providerId="ADAL" clId="{FDFA0ABE-5E7C-49BD-9716-C948494C65DF}" dt="2026-08-04T15:43:46.082" v="417" actId="47"/>
        <pc:sldMkLst>
          <pc:docMk/>
          <pc:sldMk cId="1661667786" sldId="279"/>
        </pc:sldMkLst>
      </pc:sldChg>
      <pc:sldChg chg="del">
        <pc:chgData name="Servet Ozdemir" userId="52f0461d-12b9-4f32-9ab7-2a1101cee4bb" providerId="ADAL" clId="{FDFA0ABE-5E7C-49BD-9716-C948494C65DF}" dt="2026-08-04T15:43:48.098" v="419" actId="47"/>
        <pc:sldMkLst>
          <pc:docMk/>
          <pc:sldMk cId="579241155" sldId="280"/>
        </pc:sldMkLst>
      </pc:sldChg>
      <pc:sldChg chg="del">
        <pc:chgData name="Servet Ozdemir" userId="52f0461d-12b9-4f32-9ab7-2a1101cee4bb" providerId="ADAL" clId="{FDFA0ABE-5E7C-49BD-9716-C948494C65DF}" dt="2026-08-04T15:37:55.765" v="329" actId="47"/>
        <pc:sldMkLst>
          <pc:docMk/>
          <pc:sldMk cId="3342836244" sldId="281"/>
        </pc:sldMkLst>
      </pc:sldChg>
      <pc:sldChg chg="del">
        <pc:chgData name="Servet Ozdemir" userId="52f0461d-12b9-4f32-9ab7-2a1101cee4bb" providerId="ADAL" clId="{FDFA0ABE-5E7C-49BD-9716-C948494C65DF}" dt="2026-08-04T15:43:32.239" v="413" actId="47"/>
        <pc:sldMkLst>
          <pc:docMk/>
          <pc:sldMk cId="2586162601" sldId="282"/>
        </pc:sldMkLst>
      </pc:sldChg>
      <pc:sldChg chg="del">
        <pc:chgData name="Servet Ozdemir" userId="52f0461d-12b9-4f32-9ab7-2a1101cee4bb" providerId="ADAL" clId="{FDFA0ABE-5E7C-49BD-9716-C948494C65DF}" dt="2026-08-04T15:43:25.681" v="407" actId="47"/>
        <pc:sldMkLst>
          <pc:docMk/>
          <pc:sldMk cId="1406401624" sldId="283"/>
        </pc:sldMkLst>
      </pc:sldChg>
      <pc:sldChg chg="del">
        <pc:chgData name="Servet Ozdemir" userId="52f0461d-12b9-4f32-9ab7-2a1101cee4bb" providerId="ADAL" clId="{FDFA0ABE-5E7C-49BD-9716-C948494C65DF}" dt="2026-08-04T15:43:34.754" v="414" actId="47"/>
        <pc:sldMkLst>
          <pc:docMk/>
          <pc:sldMk cId="2295490819" sldId="284"/>
        </pc:sldMkLst>
      </pc:sldChg>
      <pc:sldChg chg="del">
        <pc:chgData name="Servet Ozdemir" userId="52f0461d-12b9-4f32-9ab7-2a1101cee4bb" providerId="ADAL" clId="{FDFA0ABE-5E7C-49BD-9716-C948494C65DF}" dt="2026-08-04T15:44:20.620" v="460" actId="47"/>
        <pc:sldMkLst>
          <pc:docMk/>
          <pc:sldMk cId="4168927243" sldId="285"/>
        </pc:sldMkLst>
      </pc:sldChg>
      <pc:sldChg chg="del">
        <pc:chgData name="Servet Ozdemir" userId="52f0461d-12b9-4f32-9ab7-2a1101cee4bb" providerId="ADAL" clId="{FDFA0ABE-5E7C-49BD-9716-C948494C65DF}" dt="2026-08-04T15:43:29.158" v="411" actId="47"/>
        <pc:sldMkLst>
          <pc:docMk/>
          <pc:sldMk cId="2463367789" sldId="286"/>
        </pc:sldMkLst>
      </pc:sldChg>
      <pc:sldChg chg="del">
        <pc:chgData name="Servet Ozdemir" userId="52f0461d-12b9-4f32-9ab7-2a1101cee4bb" providerId="ADAL" clId="{FDFA0ABE-5E7C-49BD-9716-C948494C65DF}" dt="2026-08-04T15:43:28.398" v="410" actId="47"/>
        <pc:sldMkLst>
          <pc:docMk/>
          <pc:sldMk cId="2913274441" sldId="287"/>
        </pc:sldMkLst>
      </pc:sldChg>
      <pc:sldChg chg="del">
        <pc:chgData name="Servet Ozdemir" userId="52f0461d-12b9-4f32-9ab7-2a1101cee4bb" providerId="ADAL" clId="{FDFA0ABE-5E7C-49BD-9716-C948494C65DF}" dt="2026-08-04T15:44:04.420" v="441" actId="47"/>
        <pc:sldMkLst>
          <pc:docMk/>
          <pc:sldMk cId="1254986077" sldId="288"/>
        </pc:sldMkLst>
      </pc:sldChg>
      <pc:sldChg chg="del">
        <pc:chgData name="Servet Ozdemir" userId="52f0461d-12b9-4f32-9ab7-2a1101cee4bb" providerId="ADAL" clId="{FDFA0ABE-5E7C-49BD-9716-C948494C65DF}" dt="2026-08-04T15:43:26.471" v="408" actId="47"/>
        <pc:sldMkLst>
          <pc:docMk/>
          <pc:sldMk cId="1847211575" sldId="289"/>
        </pc:sldMkLst>
      </pc:sldChg>
      <pc:sldChg chg="del">
        <pc:chgData name="Servet Ozdemir" userId="52f0461d-12b9-4f32-9ab7-2a1101cee4bb" providerId="ADAL" clId="{FDFA0ABE-5E7C-49BD-9716-C948494C65DF}" dt="2026-08-04T15:43:44.378" v="415" actId="47"/>
        <pc:sldMkLst>
          <pc:docMk/>
          <pc:sldMk cId="2760380518" sldId="290"/>
        </pc:sldMkLst>
      </pc:sldChg>
      <pc:sldChg chg="del">
        <pc:chgData name="Servet Ozdemir" userId="52f0461d-12b9-4f32-9ab7-2a1101cee4bb" providerId="ADAL" clId="{FDFA0ABE-5E7C-49BD-9716-C948494C65DF}" dt="2026-08-04T15:43:27.374" v="409" actId="47"/>
        <pc:sldMkLst>
          <pc:docMk/>
          <pc:sldMk cId="1805453281" sldId="291"/>
        </pc:sldMkLst>
      </pc:sldChg>
      <pc:sldChg chg="del">
        <pc:chgData name="Servet Ozdemir" userId="52f0461d-12b9-4f32-9ab7-2a1101cee4bb" providerId="ADAL" clId="{FDFA0ABE-5E7C-49BD-9716-C948494C65DF}" dt="2026-08-04T15:43:30.348" v="412" actId="47"/>
        <pc:sldMkLst>
          <pc:docMk/>
          <pc:sldMk cId="1890193262" sldId="292"/>
        </pc:sldMkLst>
      </pc:sldChg>
      <pc:sldChg chg="del">
        <pc:chgData name="Servet Ozdemir" userId="52f0461d-12b9-4f32-9ab7-2a1101cee4bb" providerId="ADAL" clId="{FDFA0ABE-5E7C-49BD-9716-C948494C65DF}" dt="2026-08-04T15:44:19.309" v="458" actId="47"/>
        <pc:sldMkLst>
          <pc:docMk/>
          <pc:sldMk cId="735044331" sldId="293"/>
        </pc:sldMkLst>
      </pc:sldChg>
      <pc:sldChg chg="del">
        <pc:chgData name="Servet Ozdemir" userId="52f0461d-12b9-4f32-9ab7-2a1101cee4bb" providerId="ADAL" clId="{FDFA0ABE-5E7C-49BD-9716-C948494C65DF}" dt="2026-08-04T15:44:19.981" v="459" actId="47"/>
        <pc:sldMkLst>
          <pc:docMk/>
          <pc:sldMk cId="2212603091" sldId="294"/>
        </pc:sldMkLst>
      </pc:sldChg>
      <pc:sldChg chg="del">
        <pc:chgData name="Servet Ozdemir" userId="52f0461d-12b9-4f32-9ab7-2a1101cee4bb" providerId="ADAL" clId="{FDFA0ABE-5E7C-49BD-9716-C948494C65DF}" dt="2026-08-04T15:44:08.358" v="445" actId="47"/>
        <pc:sldMkLst>
          <pc:docMk/>
          <pc:sldMk cId="2591525446" sldId="295"/>
        </pc:sldMkLst>
      </pc:sldChg>
      <pc:sldChg chg="del">
        <pc:chgData name="Servet Ozdemir" userId="52f0461d-12b9-4f32-9ab7-2a1101cee4bb" providerId="ADAL" clId="{FDFA0ABE-5E7C-49BD-9716-C948494C65DF}" dt="2026-08-04T15:43:48.769" v="420" actId="47"/>
        <pc:sldMkLst>
          <pc:docMk/>
          <pc:sldMk cId="2073771385" sldId="296"/>
        </pc:sldMkLst>
      </pc:sldChg>
      <pc:sldChg chg="del">
        <pc:chgData name="Servet Ozdemir" userId="52f0461d-12b9-4f32-9ab7-2a1101cee4bb" providerId="ADAL" clId="{FDFA0ABE-5E7C-49BD-9716-C948494C65DF}" dt="2026-08-04T15:44:01.470" v="438" actId="47"/>
        <pc:sldMkLst>
          <pc:docMk/>
          <pc:sldMk cId="24000637" sldId="297"/>
        </pc:sldMkLst>
      </pc:sldChg>
      <pc:sldChg chg="del">
        <pc:chgData name="Servet Ozdemir" userId="52f0461d-12b9-4f32-9ab7-2a1101cee4bb" providerId="ADAL" clId="{FDFA0ABE-5E7C-49BD-9716-C948494C65DF}" dt="2026-08-04T15:44:15.038" v="450" actId="47"/>
        <pc:sldMkLst>
          <pc:docMk/>
          <pc:sldMk cId="3647235631" sldId="298"/>
        </pc:sldMkLst>
      </pc:sldChg>
      <pc:sldChg chg="del">
        <pc:chgData name="Servet Ozdemir" userId="52f0461d-12b9-4f32-9ab7-2a1101cee4bb" providerId="ADAL" clId="{FDFA0ABE-5E7C-49BD-9716-C948494C65DF}" dt="2026-08-04T15:44:21.131" v="461" actId="47"/>
        <pc:sldMkLst>
          <pc:docMk/>
          <pc:sldMk cId="3833509331" sldId="299"/>
        </pc:sldMkLst>
      </pc:sldChg>
      <pc:sldChg chg="del">
        <pc:chgData name="Servet Ozdemir" userId="52f0461d-12b9-4f32-9ab7-2a1101cee4bb" providerId="ADAL" clId="{FDFA0ABE-5E7C-49BD-9716-C948494C65DF}" dt="2026-08-04T15:44:14.195" v="449" actId="47"/>
        <pc:sldMkLst>
          <pc:docMk/>
          <pc:sldMk cId="1973942135" sldId="300"/>
        </pc:sldMkLst>
      </pc:sldChg>
      <pc:sldChg chg="delSp del mod">
        <pc:chgData name="Servet Ozdemir" userId="52f0461d-12b9-4f32-9ab7-2a1101cee4bb" providerId="ADAL" clId="{FDFA0ABE-5E7C-49BD-9716-C948494C65DF}" dt="2026-08-04T15:44:25.814" v="463" actId="47"/>
        <pc:sldMkLst>
          <pc:docMk/>
          <pc:sldMk cId="2316449386" sldId="301"/>
        </pc:sldMkLst>
        <pc:picChg chg="del">
          <ac:chgData name="Servet Ozdemir" userId="52f0461d-12b9-4f32-9ab7-2a1101cee4bb" providerId="ADAL" clId="{FDFA0ABE-5E7C-49BD-9716-C948494C65DF}" dt="2026-08-04T15:44:24.167" v="462" actId="478"/>
          <ac:picMkLst>
            <pc:docMk/>
            <pc:sldMk cId="2316449386" sldId="301"/>
            <ac:picMk id="4" creationId="{A23FF961-A1AE-FCF9-78AF-4F63E426C88E}"/>
          </ac:picMkLst>
        </pc:picChg>
      </pc:sldChg>
      <pc:sldChg chg="del">
        <pc:chgData name="Servet Ozdemir" userId="52f0461d-12b9-4f32-9ab7-2a1101cee4bb" providerId="ADAL" clId="{FDFA0ABE-5E7C-49BD-9716-C948494C65DF}" dt="2026-08-04T15:44:09.184" v="446" actId="47"/>
        <pc:sldMkLst>
          <pc:docMk/>
          <pc:sldMk cId="3797149097" sldId="302"/>
        </pc:sldMkLst>
      </pc:sldChg>
      <pc:sldChg chg="del">
        <pc:chgData name="Servet Ozdemir" userId="52f0461d-12b9-4f32-9ab7-2a1101cee4bb" providerId="ADAL" clId="{FDFA0ABE-5E7C-49BD-9716-C948494C65DF}" dt="2026-08-04T15:43:49.588" v="421" actId="47"/>
        <pc:sldMkLst>
          <pc:docMk/>
          <pc:sldMk cId="578579341" sldId="303"/>
        </pc:sldMkLst>
      </pc:sldChg>
      <pc:sldChg chg="del">
        <pc:chgData name="Servet Ozdemir" userId="52f0461d-12b9-4f32-9ab7-2a1101cee4bb" providerId="ADAL" clId="{FDFA0ABE-5E7C-49BD-9716-C948494C65DF}" dt="2026-08-04T15:43:50.192" v="422" actId="47"/>
        <pc:sldMkLst>
          <pc:docMk/>
          <pc:sldMk cId="4095685438" sldId="304"/>
        </pc:sldMkLst>
      </pc:sldChg>
      <pc:sldChg chg="del">
        <pc:chgData name="Servet Ozdemir" userId="52f0461d-12b9-4f32-9ab7-2a1101cee4bb" providerId="ADAL" clId="{FDFA0ABE-5E7C-49BD-9716-C948494C65DF}" dt="2026-08-04T15:38:31.291" v="347" actId="47"/>
        <pc:sldMkLst>
          <pc:docMk/>
          <pc:sldMk cId="2344303166" sldId="305"/>
        </pc:sldMkLst>
      </pc:sldChg>
      <pc:sldChg chg="del">
        <pc:chgData name="Servet Ozdemir" userId="52f0461d-12b9-4f32-9ab7-2a1101cee4bb" providerId="ADAL" clId="{FDFA0ABE-5E7C-49BD-9716-C948494C65DF}" dt="2026-08-04T15:43:24.915" v="406" actId="47"/>
        <pc:sldMkLst>
          <pc:docMk/>
          <pc:sldMk cId="3978288456" sldId="306"/>
        </pc:sldMkLst>
      </pc:sldChg>
      <pc:sldChg chg="del">
        <pc:chgData name="Servet Ozdemir" userId="52f0461d-12b9-4f32-9ab7-2a1101cee4bb" providerId="ADAL" clId="{FDFA0ABE-5E7C-49BD-9716-C948494C65DF}" dt="2026-08-04T15:43:22.589" v="403" actId="47"/>
        <pc:sldMkLst>
          <pc:docMk/>
          <pc:sldMk cId="2003558529" sldId="307"/>
        </pc:sldMkLst>
      </pc:sldChg>
      <pc:sldChg chg="del">
        <pc:chgData name="Servet Ozdemir" userId="52f0461d-12b9-4f32-9ab7-2a1101cee4bb" providerId="ADAL" clId="{FDFA0ABE-5E7C-49BD-9716-C948494C65DF}" dt="2026-08-04T15:43:23.400" v="404" actId="47"/>
        <pc:sldMkLst>
          <pc:docMk/>
          <pc:sldMk cId="2501432817" sldId="308"/>
        </pc:sldMkLst>
      </pc:sldChg>
      <pc:sldChg chg="del">
        <pc:chgData name="Servet Ozdemir" userId="52f0461d-12b9-4f32-9ab7-2a1101cee4bb" providerId="ADAL" clId="{FDFA0ABE-5E7C-49BD-9716-C948494C65DF}" dt="2026-08-04T15:43:24.131" v="405" actId="47"/>
        <pc:sldMkLst>
          <pc:docMk/>
          <pc:sldMk cId="1854729304" sldId="309"/>
        </pc:sldMkLst>
      </pc:sldChg>
      <pc:sldChg chg="del">
        <pc:chgData name="Servet Ozdemir" userId="52f0461d-12b9-4f32-9ab7-2a1101cee4bb" providerId="ADAL" clId="{FDFA0ABE-5E7C-49BD-9716-C948494C65DF}" dt="2026-08-04T15:43:21.801" v="402" actId="47"/>
        <pc:sldMkLst>
          <pc:docMk/>
          <pc:sldMk cId="3646391811" sldId="310"/>
        </pc:sldMkLst>
      </pc:sldChg>
      <pc:sldChg chg="add del">
        <pc:chgData name="Servet Ozdemir" userId="52f0461d-12b9-4f32-9ab7-2a1101cee4bb" providerId="ADAL" clId="{FDFA0ABE-5E7C-49BD-9716-C948494C65DF}" dt="2026-08-04T15:39:24.428" v="358" actId="47"/>
        <pc:sldMkLst>
          <pc:docMk/>
          <pc:sldMk cId="202322907" sldId="311"/>
        </pc:sldMkLst>
      </pc:sldChg>
      <pc:sldChg chg="del">
        <pc:chgData name="Servet Ozdemir" userId="52f0461d-12b9-4f32-9ab7-2a1101cee4bb" providerId="ADAL" clId="{FDFA0ABE-5E7C-49BD-9716-C948494C65DF}" dt="2026-08-04T15:44:18.412" v="456" actId="47"/>
        <pc:sldMkLst>
          <pc:docMk/>
          <pc:sldMk cId="3528092044" sldId="312"/>
        </pc:sldMkLst>
      </pc:sldChg>
      <pc:sldChg chg="del">
        <pc:chgData name="Servet Ozdemir" userId="52f0461d-12b9-4f32-9ab7-2a1101cee4bb" providerId="ADAL" clId="{FDFA0ABE-5E7C-49BD-9716-C948494C65DF}" dt="2026-08-04T15:44:18.914" v="457" actId="47"/>
        <pc:sldMkLst>
          <pc:docMk/>
          <pc:sldMk cId="1421132562" sldId="313"/>
        </pc:sldMkLst>
      </pc:sldChg>
      <pc:sldChg chg="del">
        <pc:chgData name="Servet Ozdemir" userId="52f0461d-12b9-4f32-9ab7-2a1101cee4bb" providerId="ADAL" clId="{FDFA0ABE-5E7C-49BD-9716-C948494C65DF}" dt="2026-08-04T15:44:17.598" v="454" actId="47"/>
        <pc:sldMkLst>
          <pc:docMk/>
          <pc:sldMk cId="925567954" sldId="314"/>
        </pc:sldMkLst>
      </pc:sldChg>
      <pc:sldChg chg="del">
        <pc:chgData name="Servet Ozdemir" userId="52f0461d-12b9-4f32-9ab7-2a1101cee4bb" providerId="ADAL" clId="{FDFA0ABE-5E7C-49BD-9716-C948494C65DF}" dt="2026-08-04T15:44:17.987" v="455" actId="47"/>
        <pc:sldMkLst>
          <pc:docMk/>
          <pc:sldMk cId="2682641474" sldId="315"/>
        </pc:sldMkLst>
      </pc:sldChg>
      <pc:sldChg chg="del">
        <pc:chgData name="Servet Ozdemir" userId="52f0461d-12b9-4f32-9ab7-2a1101cee4bb" providerId="ADAL" clId="{FDFA0ABE-5E7C-49BD-9716-C948494C65DF}" dt="2026-08-04T15:44:17.148" v="453" actId="47"/>
        <pc:sldMkLst>
          <pc:docMk/>
          <pc:sldMk cId="1486768150" sldId="316"/>
        </pc:sldMkLst>
      </pc:sldChg>
      <pc:sldChg chg="del">
        <pc:chgData name="Servet Ozdemir" userId="52f0461d-12b9-4f32-9ab7-2a1101cee4bb" providerId="ADAL" clId="{FDFA0ABE-5E7C-49BD-9716-C948494C65DF}" dt="2026-08-04T15:44:16.587" v="452" actId="47"/>
        <pc:sldMkLst>
          <pc:docMk/>
          <pc:sldMk cId="3724115258" sldId="317"/>
        </pc:sldMkLst>
      </pc:sldChg>
      <pc:sldChg chg="modSp del">
        <pc:chgData name="Servet Ozdemir" userId="52f0461d-12b9-4f32-9ab7-2a1101cee4bb" providerId="ADAL" clId="{FDFA0ABE-5E7C-49BD-9716-C948494C65DF}" dt="2026-08-04T15:44:15.838" v="451" actId="47"/>
        <pc:sldMkLst>
          <pc:docMk/>
          <pc:sldMk cId="2067371824" sldId="318"/>
        </pc:sldMkLst>
        <pc:spChg chg="mod">
          <ac:chgData name="Servet Ozdemir" userId="52f0461d-12b9-4f32-9ab7-2a1101cee4bb" providerId="ADAL" clId="{FDFA0ABE-5E7C-49BD-9716-C948494C65DF}" dt="2026-07-27T20:21:39.540" v="328" actId="20577"/>
          <ac:spMkLst>
            <pc:docMk/>
            <pc:sldMk cId="2067371824" sldId="318"/>
            <ac:spMk id="40" creationId="{CF23F52F-7621-6A25-C9F7-0A79865E754C}"/>
          </ac:spMkLst>
        </pc:spChg>
      </pc:sldChg>
      <pc:sldChg chg="del">
        <pc:chgData name="Servet Ozdemir" userId="52f0461d-12b9-4f32-9ab7-2a1101cee4bb" providerId="ADAL" clId="{FDFA0ABE-5E7C-49BD-9716-C948494C65DF}" dt="2026-08-04T15:44:10.059" v="447" actId="47"/>
        <pc:sldMkLst>
          <pc:docMk/>
          <pc:sldMk cId="2823194485" sldId="319"/>
        </pc:sldMkLst>
      </pc:sldChg>
      <pc:sldChg chg="addSp modSp mod">
        <pc:chgData name="Servet Ozdemir" userId="52f0461d-12b9-4f32-9ab7-2a1101cee4bb" providerId="ADAL" clId="{FDFA0ABE-5E7C-49BD-9716-C948494C65DF}" dt="2026-08-04T15:38:24.405" v="343" actId="255"/>
        <pc:sldMkLst>
          <pc:docMk/>
          <pc:sldMk cId="3537450152" sldId="320"/>
        </pc:sldMkLst>
        <pc:spChg chg="add mod">
          <ac:chgData name="Servet Ozdemir" userId="52f0461d-12b9-4f32-9ab7-2a1101cee4bb" providerId="ADAL" clId="{FDFA0ABE-5E7C-49BD-9716-C948494C65DF}" dt="2026-08-04T15:38:24.405" v="343" actId="255"/>
          <ac:spMkLst>
            <pc:docMk/>
            <pc:sldMk cId="3537450152" sldId="320"/>
            <ac:spMk id="2" creationId="{04F6FAF4-A5C6-9EC8-00E0-BDEE026EB97C}"/>
          </ac:spMkLst>
        </pc:spChg>
      </pc:sldChg>
      <pc:sldChg chg="addSp modSp mod">
        <pc:chgData name="Servet Ozdemir" userId="52f0461d-12b9-4f32-9ab7-2a1101cee4bb" providerId="ADAL" clId="{FDFA0ABE-5E7C-49BD-9716-C948494C65DF}" dt="2026-08-04T15:38:54.415" v="351" actId="20577"/>
        <pc:sldMkLst>
          <pc:docMk/>
          <pc:sldMk cId="3006789914" sldId="321"/>
        </pc:sldMkLst>
        <pc:spChg chg="add mod">
          <ac:chgData name="Servet Ozdemir" userId="52f0461d-12b9-4f32-9ab7-2a1101cee4bb" providerId="ADAL" clId="{FDFA0ABE-5E7C-49BD-9716-C948494C65DF}" dt="2026-08-04T15:38:54.415" v="351" actId="20577"/>
          <ac:spMkLst>
            <pc:docMk/>
            <pc:sldMk cId="3006789914" sldId="321"/>
            <ac:spMk id="3" creationId="{282DBE42-8F7E-6DCE-C948-29046CE97AB3}"/>
          </ac:spMkLst>
        </pc:spChg>
        <pc:graphicFrameChg chg="mod">
          <ac:chgData name="Servet Ozdemir" userId="52f0461d-12b9-4f32-9ab7-2a1101cee4bb" providerId="ADAL" clId="{FDFA0ABE-5E7C-49BD-9716-C948494C65DF}" dt="2026-08-04T15:38:45.001" v="349" actId="1076"/>
          <ac:graphicFrameMkLst>
            <pc:docMk/>
            <pc:sldMk cId="3006789914" sldId="321"/>
            <ac:graphicFrameMk id="4" creationId="{FBE59BBF-F8A6-BB6C-C242-F0F63BC844AF}"/>
          </ac:graphicFrameMkLst>
        </pc:graphicFrameChg>
      </pc:sldChg>
      <pc:sldChg chg="addSp modSp mod">
        <pc:chgData name="Servet Ozdemir" userId="52f0461d-12b9-4f32-9ab7-2a1101cee4bb" providerId="ADAL" clId="{FDFA0ABE-5E7C-49BD-9716-C948494C65DF}" dt="2026-08-04T15:39:44.725" v="365" actId="20577"/>
        <pc:sldMkLst>
          <pc:docMk/>
          <pc:sldMk cId="1401492026" sldId="322"/>
        </pc:sldMkLst>
        <pc:spChg chg="add mod">
          <ac:chgData name="Servet Ozdemir" userId="52f0461d-12b9-4f32-9ab7-2a1101cee4bb" providerId="ADAL" clId="{FDFA0ABE-5E7C-49BD-9716-C948494C65DF}" dt="2026-08-04T15:39:44.725" v="365" actId="20577"/>
          <ac:spMkLst>
            <pc:docMk/>
            <pc:sldMk cId="1401492026" sldId="322"/>
            <ac:spMk id="3" creationId="{22A13E7F-10A3-EB9E-51CC-21B81FD6CAAE}"/>
          </ac:spMkLst>
        </pc:spChg>
        <pc:graphicFrameChg chg="mod">
          <ac:chgData name="Servet Ozdemir" userId="52f0461d-12b9-4f32-9ab7-2a1101cee4bb" providerId="ADAL" clId="{FDFA0ABE-5E7C-49BD-9716-C948494C65DF}" dt="2026-08-04T15:39:39.123" v="362" actId="1076"/>
          <ac:graphicFrameMkLst>
            <pc:docMk/>
            <pc:sldMk cId="1401492026" sldId="322"/>
            <ac:graphicFrameMk id="4" creationId="{6BCA7C3D-949E-B304-BAE7-A05CAE15302B}"/>
          </ac:graphicFrameMkLst>
        </pc:graphicFrameChg>
        <pc:graphicFrameChg chg="mod">
          <ac:chgData name="Servet Ozdemir" userId="52f0461d-12b9-4f32-9ab7-2a1101cee4bb" providerId="ADAL" clId="{FDFA0ABE-5E7C-49BD-9716-C948494C65DF}" dt="2026-08-04T15:39:37.322" v="361" actId="1076"/>
          <ac:graphicFrameMkLst>
            <pc:docMk/>
            <pc:sldMk cId="1401492026" sldId="322"/>
            <ac:graphicFrameMk id="5" creationId="{1932EC0F-2BD0-ACA9-9566-1203E6C6D68A}"/>
          </ac:graphicFrameMkLst>
        </pc:graphicFrameChg>
        <pc:graphicFrameChg chg="mod">
          <ac:chgData name="Servet Ozdemir" userId="52f0461d-12b9-4f32-9ab7-2a1101cee4bb" providerId="ADAL" clId="{FDFA0ABE-5E7C-49BD-9716-C948494C65DF}" dt="2026-08-04T15:39:34.563" v="360" actId="1076"/>
          <ac:graphicFrameMkLst>
            <pc:docMk/>
            <pc:sldMk cId="1401492026" sldId="322"/>
            <ac:graphicFrameMk id="6" creationId="{BEA00BFE-14BB-D6D3-FB08-83377C0A5AAB}"/>
          </ac:graphicFrameMkLst>
        </pc:graphicFrameChg>
      </pc:sldChg>
      <pc:sldChg chg="del">
        <pc:chgData name="Servet Ozdemir" userId="52f0461d-12b9-4f32-9ab7-2a1101cee4bb" providerId="ADAL" clId="{FDFA0ABE-5E7C-49BD-9716-C948494C65DF}" dt="2026-08-04T15:39:48.098" v="366" actId="47"/>
        <pc:sldMkLst>
          <pc:docMk/>
          <pc:sldMk cId="2511057124" sldId="323"/>
        </pc:sldMkLst>
      </pc:sldChg>
      <pc:sldChg chg="modSp del">
        <pc:chgData name="Servet Ozdemir" userId="52f0461d-12b9-4f32-9ab7-2a1101cee4bb" providerId="ADAL" clId="{FDFA0ABE-5E7C-49BD-9716-C948494C65DF}" dt="2026-08-04T15:40:29.043" v="375" actId="47"/>
        <pc:sldMkLst>
          <pc:docMk/>
          <pc:sldMk cId="1450965183" sldId="324"/>
        </pc:sldMkLst>
      </pc:sldChg>
      <pc:sldChg chg="modSp mod">
        <pc:chgData name="Servet Ozdemir" userId="52f0461d-12b9-4f32-9ab7-2a1101cee4bb" providerId="ADAL" clId="{FDFA0ABE-5E7C-49BD-9716-C948494C65DF}" dt="2026-08-04T15:43:15.923" v="400" actId="20577"/>
        <pc:sldMkLst>
          <pc:docMk/>
          <pc:sldMk cId="4127029610" sldId="332"/>
        </pc:sldMkLst>
        <pc:spChg chg="mod">
          <ac:chgData name="Servet Ozdemir" userId="52f0461d-12b9-4f32-9ab7-2a1101cee4bb" providerId="ADAL" clId="{FDFA0ABE-5E7C-49BD-9716-C948494C65DF}" dt="2026-08-04T15:43:15.923" v="400" actId="20577"/>
          <ac:spMkLst>
            <pc:docMk/>
            <pc:sldMk cId="4127029610" sldId="332"/>
            <ac:spMk id="2" creationId="{A328BAC2-DE89-C788-03BF-D821CF4A624B}"/>
          </ac:spMkLst>
        </pc:spChg>
      </pc:sldChg>
      <pc:sldChg chg="del">
        <pc:chgData name="Servet Ozdemir" userId="52f0461d-12b9-4f32-9ab7-2a1101cee4bb" providerId="ADAL" clId="{FDFA0ABE-5E7C-49BD-9716-C948494C65DF}" dt="2026-08-04T15:43:20.217" v="401" actId="47"/>
        <pc:sldMkLst>
          <pc:docMk/>
          <pc:sldMk cId="3153642778" sldId="333"/>
        </pc:sldMkLst>
      </pc:sldChg>
      <pc:sldChg chg="del">
        <pc:chgData name="Servet Ozdemir" userId="52f0461d-12b9-4f32-9ab7-2a1101cee4bb" providerId="ADAL" clId="{FDFA0ABE-5E7C-49BD-9716-C948494C65DF}" dt="2026-08-04T15:38:29.717" v="345" actId="47"/>
        <pc:sldMkLst>
          <pc:docMk/>
          <pc:sldMk cId="2420457075" sldId="334"/>
        </pc:sldMkLst>
      </pc:sldChg>
      <pc:sldChg chg="del">
        <pc:chgData name="Servet Ozdemir" userId="52f0461d-12b9-4f32-9ab7-2a1101cee4bb" providerId="ADAL" clId="{FDFA0ABE-5E7C-49BD-9716-C948494C65DF}" dt="2026-08-04T15:38:30.437" v="346" actId="47"/>
        <pc:sldMkLst>
          <pc:docMk/>
          <pc:sldMk cId="1212657667" sldId="335"/>
        </pc:sldMkLst>
      </pc:sldChg>
      <pc:sldChg chg="del">
        <pc:chgData name="Servet Ozdemir" userId="52f0461d-12b9-4f32-9ab7-2a1101cee4bb" providerId="ADAL" clId="{FDFA0ABE-5E7C-49BD-9716-C948494C65DF}" dt="2026-08-04T15:38:28.748" v="344" actId="47"/>
        <pc:sldMkLst>
          <pc:docMk/>
          <pc:sldMk cId="1465981245" sldId="336"/>
        </pc:sldMkLst>
      </pc:sldChg>
      <pc:sldChg chg="del">
        <pc:chgData name="Servet Ozdemir" userId="52f0461d-12b9-4f32-9ab7-2a1101cee4bb" providerId="ADAL" clId="{FDFA0ABE-5E7C-49BD-9716-C948494C65DF}" dt="2026-08-04T15:42:24.748" v="385" actId="47"/>
        <pc:sldMkLst>
          <pc:docMk/>
          <pc:sldMk cId="3576634525" sldId="337"/>
        </pc:sldMkLst>
      </pc:sldChg>
      <pc:sldChg chg="modSp del">
        <pc:chgData name="Servet Ozdemir" userId="52f0461d-12b9-4f32-9ab7-2a1101cee4bb" providerId="ADAL" clId="{FDFA0ABE-5E7C-49BD-9716-C948494C65DF}" dt="2026-08-04T15:42:00.080" v="381" actId="47"/>
        <pc:sldMkLst>
          <pc:docMk/>
          <pc:sldMk cId="1420708989" sldId="338"/>
        </pc:sldMkLst>
      </pc:sldChg>
      <pc:sldChg chg="del">
        <pc:chgData name="Servet Ozdemir" userId="52f0461d-12b9-4f32-9ab7-2a1101cee4bb" providerId="ADAL" clId="{FDFA0ABE-5E7C-49BD-9716-C948494C65DF}" dt="2026-08-04T15:42:43.639" v="388" actId="47"/>
        <pc:sldMkLst>
          <pc:docMk/>
          <pc:sldMk cId="1785679310" sldId="339"/>
        </pc:sldMkLst>
      </pc:sldChg>
      <pc:sldChg chg="modSp del">
        <pc:chgData name="Servet Ozdemir" userId="52f0461d-12b9-4f32-9ab7-2a1101cee4bb" providerId="ADAL" clId="{FDFA0ABE-5E7C-49BD-9716-C948494C65DF}" dt="2026-08-04T15:43:01.135" v="393" actId="47"/>
        <pc:sldMkLst>
          <pc:docMk/>
          <pc:sldMk cId="3577903013" sldId="340"/>
        </pc:sldMkLst>
      </pc:sldChg>
      <pc:sldChg chg="del">
        <pc:chgData name="Servet Ozdemir" userId="52f0461d-12b9-4f32-9ab7-2a1101cee4bb" providerId="ADAL" clId="{FDFA0ABE-5E7C-49BD-9716-C948494C65DF}" dt="2026-08-04T15:42:01.170" v="382" actId="47"/>
        <pc:sldMkLst>
          <pc:docMk/>
          <pc:sldMk cId="188853570" sldId="341"/>
        </pc:sldMkLst>
      </pc:sldChg>
      <pc:sldChg chg="del">
        <pc:chgData name="Servet Ozdemir" userId="52f0461d-12b9-4f32-9ab7-2a1101cee4bb" providerId="ADAL" clId="{FDFA0ABE-5E7C-49BD-9716-C948494C65DF}" dt="2026-08-04T15:42:02.481" v="383" actId="47"/>
        <pc:sldMkLst>
          <pc:docMk/>
          <pc:sldMk cId="3989940405" sldId="342"/>
        </pc:sldMkLst>
      </pc:sldChg>
      <pc:sldChg chg="del">
        <pc:chgData name="Servet Ozdemir" userId="52f0461d-12b9-4f32-9ab7-2a1101cee4bb" providerId="ADAL" clId="{FDFA0ABE-5E7C-49BD-9716-C948494C65DF}" dt="2026-08-04T15:42:11.698" v="384" actId="47"/>
        <pc:sldMkLst>
          <pc:docMk/>
          <pc:sldMk cId="3673396058" sldId="344"/>
        </pc:sldMkLst>
      </pc:sldChg>
      <pc:sldChg chg="del">
        <pc:chgData name="Servet Ozdemir" userId="52f0461d-12b9-4f32-9ab7-2a1101cee4bb" providerId="ADAL" clId="{FDFA0ABE-5E7C-49BD-9716-C948494C65DF}" dt="2026-08-04T15:41:58.868" v="380" actId="47"/>
        <pc:sldMkLst>
          <pc:docMk/>
          <pc:sldMk cId="1232265913" sldId="345"/>
        </pc:sldMkLst>
      </pc:sldChg>
      <pc:sldChg chg="del">
        <pc:chgData name="Servet Ozdemir" userId="52f0461d-12b9-4f32-9ab7-2a1101cee4bb" providerId="ADAL" clId="{FDFA0ABE-5E7C-49BD-9716-C948494C65DF}" dt="2026-08-04T15:44:28.774" v="465" actId="47"/>
        <pc:sldMkLst>
          <pc:docMk/>
          <pc:sldMk cId="881938489" sldId="346"/>
        </pc:sldMkLst>
      </pc:sldChg>
      <pc:sldChg chg="del">
        <pc:chgData name="Servet Ozdemir" userId="52f0461d-12b9-4f32-9ab7-2a1101cee4bb" providerId="ADAL" clId="{FDFA0ABE-5E7C-49BD-9716-C948494C65DF}" dt="2026-08-04T15:44:27.081" v="464" actId="47"/>
        <pc:sldMkLst>
          <pc:docMk/>
          <pc:sldMk cId="563405754" sldId="347"/>
        </pc:sldMkLst>
      </pc:sldChg>
      <pc:sldChg chg="addSp delSp modSp mod">
        <pc:chgData name="Servet Ozdemir" userId="52f0461d-12b9-4f32-9ab7-2a1101cee4bb" providerId="ADAL" clId="{FDFA0ABE-5E7C-49BD-9716-C948494C65DF}" dt="2026-08-04T15:42:54.842" v="392" actId="20577"/>
        <pc:sldMkLst>
          <pc:docMk/>
          <pc:sldMk cId="428304326" sldId="348"/>
        </pc:sldMkLst>
        <pc:spChg chg="add mod">
          <ac:chgData name="Servet Ozdemir" userId="52f0461d-12b9-4f32-9ab7-2a1101cee4bb" providerId="ADAL" clId="{FDFA0ABE-5E7C-49BD-9716-C948494C65DF}" dt="2026-08-04T15:42:54.842" v="392" actId="20577"/>
          <ac:spMkLst>
            <pc:docMk/>
            <pc:sldMk cId="428304326" sldId="348"/>
            <ac:spMk id="18" creationId="{9F14DBA6-0465-2B20-077E-9203CE29D554}"/>
          </ac:spMkLst>
        </pc:spChg>
        <pc:grpChg chg="del">
          <ac:chgData name="Servet Ozdemir" userId="52f0461d-12b9-4f32-9ab7-2a1101cee4bb" providerId="ADAL" clId="{FDFA0ABE-5E7C-49BD-9716-C948494C65DF}" dt="2026-08-04T15:42:45.703" v="389" actId="478"/>
          <ac:grpSpMkLst>
            <pc:docMk/>
            <pc:sldMk cId="428304326" sldId="348"/>
            <ac:grpSpMk id="16" creationId="{4E8A8714-18DA-60EE-C6F2-26DF2B56344F}"/>
          </ac:grpSpMkLst>
        </pc:grpChg>
      </pc:sldChg>
      <pc:sldChg chg="addSp modSp mod">
        <pc:chgData name="Servet Ozdemir" userId="52f0461d-12b9-4f32-9ab7-2a1101cee4bb" providerId="ADAL" clId="{FDFA0ABE-5E7C-49BD-9716-C948494C65DF}" dt="2026-08-04T15:42:37.735" v="387" actId="20577"/>
        <pc:sldMkLst>
          <pc:docMk/>
          <pc:sldMk cId="2166368784" sldId="349"/>
        </pc:sldMkLst>
        <pc:spChg chg="add mod">
          <ac:chgData name="Servet Ozdemir" userId="52f0461d-12b9-4f32-9ab7-2a1101cee4bb" providerId="ADAL" clId="{FDFA0ABE-5E7C-49BD-9716-C948494C65DF}" dt="2026-08-04T15:42:37.735" v="387" actId="20577"/>
          <ac:spMkLst>
            <pc:docMk/>
            <pc:sldMk cId="2166368784" sldId="349"/>
            <ac:spMk id="3" creationId="{37A8FEFC-D1CD-944F-D8D7-EBED47D96E4F}"/>
          </ac:spMkLst>
        </pc:spChg>
      </pc:sldChg>
      <pc:sldChg chg="del">
        <pc:chgData name="Servet Ozdemir" userId="52f0461d-12b9-4f32-9ab7-2a1101cee4bb" providerId="ADAL" clId="{FDFA0ABE-5E7C-49BD-9716-C948494C65DF}" dt="2026-08-04T15:39:27.174" v="359" actId="47"/>
        <pc:sldMkLst>
          <pc:docMk/>
          <pc:sldMk cId="728397702" sldId="350"/>
        </pc:sldMkLst>
      </pc:sldChg>
      <pc:sldChg chg="addSp delSp modSp new del mod">
        <pc:chgData name="Servet Ozdemir" userId="52f0461d-12b9-4f32-9ab7-2a1101cee4bb" providerId="ADAL" clId="{FDFA0ABE-5E7C-49BD-9716-C948494C65DF}" dt="2026-08-04T15:40:34.806" v="376" actId="47"/>
        <pc:sldMkLst>
          <pc:docMk/>
          <pc:sldMk cId="3899433182" sldId="351"/>
        </pc:sldMkLst>
      </pc:sldChg>
      <pc:sldChg chg="addSp delSp modSp new del mod">
        <pc:chgData name="Servet Ozdemir" userId="52f0461d-12b9-4f32-9ab7-2a1101cee4bb" providerId="ADAL" clId="{FDFA0ABE-5E7C-49BD-9716-C948494C65DF}" dt="2026-08-04T15:40:25.402" v="374" actId="47"/>
        <pc:sldMkLst>
          <pc:docMk/>
          <pc:sldMk cId="3220527218" sldId="352"/>
        </pc:sldMkLst>
      </pc:sldChg>
      <pc:sldChg chg="addSp delSp modSp new mod ord">
        <pc:chgData name="Servet Ozdemir" userId="52f0461d-12b9-4f32-9ab7-2a1101cee4bb" providerId="ADAL" clId="{FDFA0ABE-5E7C-49BD-9716-C948494C65DF}" dt="2026-08-04T15:40:47.203" v="378" actId="20577"/>
        <pc:sldMkLst>
          <pc:docMk/>
          <pc:sldMk cId="2685520169" sldId="353"/>
        </pc:sldMkLst>
        <pc:spChg chg="add mod">
          <ac:chgData name="Servet Ozdemir" userId="52f0461d-12b9-4f32-9ab7-2a1101cee4bb" providerId="ADAL" clId="{FDFA0ABE-5E7C-49BD-9716-C948494C65DF}" dt="2026-08-04T15:40:47.203" v="378" actId="20577"/>
          <ac:spMkLst>
            <pc:docMk/>
            <pc:sldMk cId="2685520169" sldId="353"/>
            <ac:spMk id="3" creationId="{F98F9D31-5513-D2AC-3399-5A2048BAE358}"/>
          </ac:spMkLst>
        </pc:spChg>
        <pc:spChg chg="add mod">
          <ac:chgData name="Servet Ozdemir" userId="52f0461d-12b9-4f32-9ab7-2a1101cee4bb" providerId="ADAL" clId="{FDFA0ABE-5E7C-49BD-9716-C948494C65DF}" dt="2026-07-26T19:36:55.056" v="74" actId="20577"/>
          <ac:spMkLst>
            <pc:docMk/>
            <pc:sldMk cId="2685520169" sldId="353"/>
            <ac:spMk id="5" creationId="{B4DC4EF5-4EB3-A2A4-B125-27D08CD25054}"/>
          </ac:spMkLst>
        </pc:spChg>
        <pc:graphicFrameChg chg="add mod">
          <ac:chgData name="Servet Ozdemir" userId="52f0461d-12b9-4f32-9ab7-2a1101cee4bb" providerId="ADAL" clId="{FDFA0ABE-5E7C-49BD-9716-C948494C65DF}" dt="2026-07-26T20:25:55.822" v="178"/>
          <ac:graphicFrameMkLst>
            <pc:docMk/>
            <pc:sldMk cId="2685520169" sldId="353"/>
            <ac:graphicFrameMk id="7" creationId="{AB6350F2-7EBA-990B-0F55-015F8C16D0C4}"/>
          </ac:graphicFrameMkLst>
        </pc:graphicFrameChg>
        <pc:graphicFrameChg chg="add mod">
          <ac:chgData name="Servet Ozdemir" userId="52f0461d-12b9-4f32-9ab7-2a1101cee4bb" providerId="ADAL" clId="{FDFA0ABE-5E7C-49BD-9716-C948494C65DF}" dt="2026-07-26T20:24:04.245" v="160"/>
          <ac:graphicFrameMkLst>
            <pc:docMk/>
            <pc:sldMk cId="2685520169" sldId="353"/>
            <ac:graphicFrameMk id="9" creationId="{C8FCE5FF-AA83-5B51-24A3-1ED980581E9C}"/>
          </ac:graphicFrameMkLst>
        </pc:graphicFrameChg>
        <pc:graphicFrameChg chg="add mod">
          <ac:chgData name="Servet Ozdemir" userId="52f0461d-12b9-4f32-9ab7-2a1101cee4bb" providerId="ADAL" clId="{FDFA0ABE-5E7C-49BD-9716-C948494C65DF}" dt="2026-07-26T20:19:44.041" v="142"/>
          <ac:graphicFrameMkLst>
            <pc:docMk/>
            <pc:sldMk cId="2685520169" sldId="353"/>
            <ac:graphicFrameMk id="11" creationId="{B53A1F8F-0E16-FBE1-B03B-F6D6F6E543B9}"/>
          </ac:graphicFrameMkLst>
        </pc:graphicFrameChg>
        <pc:graphicFrameChg chg="add mod">
          <ac:chgData name="Servet Ozdemir" userId="52f0461d-12b9-4f32-9ab7-2a1101cee4bb" providerId="ADAL" clId="{FDFA0ABE-5E7C-49BD-9716-C948494C65DF}" dt="2026-07-26T20:06:35.882" v="96" actId="1076"/>
          <ac:graphicFrameMkLst>
            <pc:docMk/>
            <pc:sldMk cId="2685520169" sldId="353"/>
            <ac:graphicFrameMk id="14" creationId="{A0EF3617-133C-0BFC-5A77-4719D0D71BD4}"/>
          </ac:graphicFrameMkLst>
        </pc:graphicFrameChg>
        <pc:graphicFrameChg chg="add mod">
          <ac:chgData name="Servet Ozdemir" userId="52f0461d-12b9-4f32-9ab7-2a1101cee4bb" providerId="ADAL" clId="{FDFA0ABE-5E7C-49BD-9716-C948494C65DF}" dt="2026-07-26T20:06:51.372" v="100" actId="1076"/>
          <ac:graphicFrameMkLst>
            <pc:docMk/>
            <pc:sldMk cId="2685520169" sldId="353"/>
            <ac:graphicFrameMk id="15" creationId="{1C4B6124-331D-6C9D-D36B-A494215425BD}"/>
          </ac:graphicFrameMkLst>
        </pc:graphicFrameChg>
      </pc:sldChg>
      <pc:sldChg chg="addSp delSp modSp new del mod">
        <pc:chgData name="Servet Ozdemir" userId="52f0461d-12b9-4f32-9ab7-2a1101cee4bb" providerId="ADAL" clId="{FDFA0ABE-5E7C-49BD-9716-C948494C65DF}" dt="2026-08-04T15:41:56.548" v="379" actId="47"/>
        <pc:sldMkLst>
          <pc:docMk/>
          <pc:sldMk cId="9268515" sldId="354"/>
        </pc:sldMkLst>
      </pc:sldChg>
      <pc:sldChg chg="addSp delSp modSp new mod">
        <pc:chgData name="Servet Ozdemir" userId="52f0461d-12b9-4f32-9ab7-2a1101cee4bb" providerId="ADAL" clId="{FDFA0ABE-5E7C-49BD-9716-C948494C65DF}" dt="2026-08-04T15:40:15.259" v="373" actId="20577"/>
        <pc:sldMkLst>
          <pc:docMk/>
          <pc:sldMk cId="2984171372" sldId="355"/>
        </pc:sldMkLst>
        <pc:spChg chg="del">
          <ac:chgData name="Servet Ozdemir" userId="52f0461d-12b9-4f32-9ab7-2a1101cee4bb" providerId="ADAL" clId="{FDFA0ABE-5E7C-49BD-9716-C948494C65DF}" dt="2026-08-04T15:40:02.720" v="368" actId="478"/>
          <ac:spMkLst>
            <pc:docMk/>
            <pc:sldMk cId="2984171372" sldId="355"/>
            <ac:spMk id="2" creationId="{67992520-CC9F-A232-9A23-355340A99237}"/>
          </ac:spMkLst>
        </pc:spChg>
        <pc:spChg chg="del">
          <ac:chgData name="Servet Ozdemir" userId="52f0461d-12b9-4f32-9ab7-2a1101cee4bb" providerId="ADAL" clId="{FDFA0ABE-5E7C-49BD-9716-C948494C65DF}" dt="2026-08-04T15:40:04.058" v="369" actId="478"/>
          <ac:spMkLst>
            <pc:docMk/>
            <pc:sldMk cId="2984171372" sldId="355"/>
            <ac:spMk id="3" creationId="{4B51AF6E-C842-9AEB-3B0E-5B3A218805B8}"/>
          </ac:spMkLst>
        </pc:spChg>
        <pc:spChg chg="add mod">
          <ac:chgData name="Servet Ozdemir" userId="52f0461d-12b9-4f32-9ab7-2a1101cee4bb" providerId="ADAL" clId="{FDFA0ABE-5E7C-49BD-9716-C948494C65DF}" dt="2026-08-04T15:40:15.259" v="373" actId="20577"/>
          <ac:spMkLst>
            <pc:docMk/>
            <pc:sldMk cId="2984171372" sldId="355"/>
            <ac:spMk id="7" creationId="{DD8B27BD-E1D9-7784-4EC2-7326A85E0D97}"/>
          </ac:spMkLst>
        </pc:spChg>
        <pc:graphicFrameChg chg="add mod">
          <ac:chgData name="Servet Ozdemir" userId="52f0461d-12b9-4f32-9ab7-2a1101cee4bb" providerId="ADAL" clId="{FDFA0ABE-5E7C-49BD-9716-C948494C65DF}" dt="2026-08-04T15:40:06.762" v="371" actId="1076"/>
          <ac:graphicFrameMkLst>
            <pc:docMk/>
            <pc:sldMk cId="2984171372" sldId="355"/>
            <ac:graphicFrameMk id="5" creationId="{6C038A74-6AA3-CB9B-57E0-F1FA8BC065E2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A1874-631E-4B76-19D3-D0398ADC5E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C7D994-2F40-58BB-9033-3E6629E306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80C1A9-5698-83F3-7D89-A678A8036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D3EF2-1C73-4E5B-A9F6-50F5518426F1}" type="datetimeFigureOut">
              <a:rPr lang="en-GB" smtClean="0"/>
              <a:t>04/08/2026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69B77-0B71-4799-6C4E-9715F0E71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71398A-ED38-DBA4-E4CC-B278A1208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B4DE1-BB05-4CD2-8B1F-2B71C7DAAF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3890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02D78E-CBAD-7142-A4FC-201CEC0A3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90678C-3ED0-5E8D-8F61-7BFB243940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3445E-4A3E-51EC-399D-745E70076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D3EF2-1C73-4E5B-A9F6-50F5518426F1}" type="datetimeFigureOut">
              <a:rPr lang="en-GB" smtClean="0"/>
              <a:t>04/08/2026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C5B3B8-1B2E-44A4-C406-5642AB1FF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43D14-AF36-91D6-5ACD-EB5E53BCA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B4DE1-BB05-4CD2-8B1F-2B71C7DAAF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334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2662F8-C38B-F365-9B11-157131EEC2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11344F-0C62-FCC0-D149-DA55713220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0CC337-2EAE-92E9-B0E6-D6CCA1A44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D3EF2-1C73-4E5B-A9F6-50F5518426F1}" type="datetimeFigureOut">
              <a:rPr lang="en-GB" smtClean="0"/>
              <a:t>04/08/2026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4B3AB-521B-9E0F-8D00-278F5D76B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4A5222-8F33-4A6E-3264-92323170B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B4DE1-BB05-4CD2-8B1F-2B71C7DAAF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035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F05B5-EA0E-EC4A-44F6-D2CE0BBA8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E1854-205B-BFF1-F2C0-A2E5116873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12BD7B-0E01-1250-AD90-802DC66E7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D3EF2-1C73-4E5B-A9F6-50F5518426F1}" type="datetimeFigureOut">
              <a:rPr lang="en-GB" smtClean="0"/>
              <a:t>04/08/2026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61B780-D939-3C01-0D6D-04318DF77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B95BEA-8C80-60AB-C876-5CD6A8BB9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B4DE1-BB05-4CD2-8B1F-2B71C7DAAF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185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7301E-1235-722D-3FDD-37821E4A6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5FD4E5-92A4-FD3A-AD42-0C15611013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81467D-7434-6693-17CD-930458AB3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D3EF2-1C73-4E5B-A9F6-50F5518426F1}" type="datetimeFigureOut">
              <a:rPr lang="en-GB" smtClean="0"/>
              <a:t>04/08/2026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F284C1-45B1-9084-577D-D04A5CBAF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8EFEF3-AA4A-6A6A-9363-F5BD0694E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B4DE1-BB05-4CD2-8B1F-2B71C7DAAF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1472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038B4-DC0E-CAA3-BC77-057A53E00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68E42-0C15-2BCD-9018-DFA07201E7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8129A6-D079-43BE-BD61-F192DACF94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5E777D-570D-E282-E302-C263BB184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D3EF2-1C73-4E5B-A9F6-50F5518426F1}" type="datetimeFigureOut">
              <a:rPr lang="en-GB" smtClean="0"/>
              <a:t>04/08/2026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2D4D44-A614-6D4E-16A6-7FB4084AD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647D38-54BF-D2E5-7BE7-327F8D381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B4DE1-BB05-4CD2-8B1F-2B71C7DAAF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4597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62B10-CD53-F302-B2D2-E8D065139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4DF59E-A899-EF27-6F23-40AE2FFBBB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D21C4C-0B85-DEBA-E84A-B1C82D4A37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DB34DE-C8AF-0319-9962-8A98E4577F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1C5E23-1F9A-1931-7504-117EC9BB7A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62A25C-0158-4DD2-CBDD-3F4ADF681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D3EF2-1C73-4E5B-A9F6-50F5518426F1}" type="datetimeFigureOut">
              <a:rPr lang="en-GB" smtClean="0"/>
              <a:t>04/08/2026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3BCB18-5A27-4E3B-5BCA-9C197C1E5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6577B4-71C4-9976-11E3-8AAC2D01F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B4DE1-BB05-4CD2-8B1F-2B71C7DAAF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7976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D35F2-2826-CC99-6BF1-1749D89F6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2EC292-0BFB-4099-DC92-DFB915517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D3EF2-1C73-4E5B-A9F6-50F5518426F1}" type="datetimeFigureOut">
              <a:rPr lang="en-GB" smtClean="0"/>
              <a:t>04/08/2026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C1F27-361E-1532-6B1A-C93F5F7B4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370444-C957-6237-92C9-4B1723780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B4DE1-BB05-4CD2-8B1F-2B71C7DAAF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7727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F38415-CAA1-62D3-001B-16C4C8A8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D3EF2-1C73-4E5B-A9F6-50F5518426F1}" type="datetimeFigureOut">
              <a:rPr lang="en-GB" smtClean="0"/>
              <a:t>04/08/2026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0B9A13-5B20-67A6-6B3F-7D4E78FA4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D8F331-F24A-1CD2-BABD-40E9BD69C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B4DE1-BB05-4CD2-8B1F-2B71C7DAAF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8296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DC8374-9DDC-5883-5792-E012C2A34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D250B2-6022-2431-1F82-BFC5DBB123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585040-74B0-AC0E-0B2D-CB3EC8BF98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3E29D2-346F-9535-7BD9-07CDD97C2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D3EF2-1C73-4E5B-A9F6-50F5518426F1}" type="datetimeFigureOut">
              <a:rPr lang="en-GB" smtClean="0"/>
              <a:t>04/08/2026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126A6D-E694-C28A-6563-8C00807E6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4E465D-8E5A-79D6-44B1-A4FD76741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B4DE1-BB05-4CD2-8B1F-2B71C7DAAF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1149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68590-025C-88D8-E6D2-45C65348A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B90D42-F010-8B30-6413-570CD81527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094018-FF9F-DBE2-7289-199CFECE30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610936-7FC9-0565-67BE-F3FA2AC22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D3EF2-1C73-4E5B-A9F6-50F5518426F1}" type="datetimeFigureOut">
              <a:rPr lang="en-GB" smtClean="0"/>
              <a:t>04/08/2026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B652B2-678C-2C2A-4668-333368967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076B4C-DDF8-1108-E2CD-5E90BB04E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B4DE1-BB05-4CD2-8B1F-2B71C7DAAF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7629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8412C1-01F3-D5FB-CF2F-1BDF99FFC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5A9455-E552-EA61-414E-4D0EE9B57C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39E946-ACE4-43F5-800C-891F995300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D3EF2-1C73-4E5B-A9F6-50F5518426F1}" type="datetimeFigureOut">
              <a:rPr lang="en-GB" smtClean="0"/>
              <a:t>04/08/2026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A9AEBA-EA9E-6946-E776-36EAE68E2C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E028B-9C58-9B0A-06C1-14180D237C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B4DE1-BB05-4CD2-8B1F-2B71C7DAAF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21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4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oleObject" Target="../embeddings/oleObject17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emf"/><Relationship Id="rId4" Type="http://schemas.openxmlformats.org/officeDocument/2006/relationships/oleObject" Target="../embeddings/oleObject2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oleObject" Target="../embeddings/oleObject21.bin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2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oleObject" Target="../embeddings/oleObject24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25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oleObject" Target="../embeddings/oleObject26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emf"/><Relationship Id="rId4" Type="http://schemas.openxmlformats.org/officeDocument/2006/relationships/oleObject" Target="../embeddings/oleObject2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oleObject" Target="../embeddings/oleObject28.bin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8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10.emf"/><Relationship Id="rId7" Type="http://schemas.openxmlformats.org/officeDocument/2006/relationships/image" Target="../media/image12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4.emf"/><Relationship Id="rId5" Type="http://schemas.openxmlformats.org/officeDocument/2006/relationships/image" Target="../media/image11.e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3494167-085A-9390-9821-D2F3920CFD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3551239"/>
              </p:ext>
            </p:extLst>
          </p:nvPr>
        </p:nvGraphicFramePr>
        <p:xfrm>
          <a:off x="1160860" y="2791"/>
          <a:ext cx="4112568" cy="3145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119" imgH="7502652" progId="Origin95.Graph">
                  <p:embed/>
                </p:oleObj>
              </mc:Choice>
              <mc:Fallback>
                <p:oleObj name="Graph" r:id="rId2" imgW="9802119" imgH="7502652" progId="Origin95.Graph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3494167-085A-9390-9821-D2F3920CFD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60860" y="2791"/>
                        <a:ext cx="4112568" cy="31452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C140700-2FBE-D2B5-3FF3-5CA9081222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599" y="2399465"/>
            <a:ext cx="3147238" cy="2990854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29A8662-2197-4162-F118-B5DA0108E8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906458"/>
              </p:ext>
            </p:extLst>
          </p:nvPr>
        </p:nvGraphicFramePr>
        <p:xfrm>
          <a:off x="806688" y="2989846"/>
          <a:ext cx="4871853" cy="3729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5" imgW="9802119" imgH="7502652" progId="Origin95.Graph">
                  <p:embed/>
                </p:oleObj>
              </mc:Choice>
              <mc:Fallback>
                <p:oleObj name="Graph" r:id="rId5" imgW="9802119" imgH="7502652" progId="Origin95.Graph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29A8662-2197-4162-F118-B5DA0108E8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6688" y="2989846"/>
                        <a:ext cx="4871853" cy="37290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F53951E6-D92A-45D0-C9AC-2A7FF099F83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052" r="1013"/>
          <a:stretch/>
        </p:blipFill>
        <p:spPr>
          <a:xfrm>
            <a:off x="5627599" y="376087"/>
            <a:ext cx="3147238" cy="138969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F6FAF4-A5C6-9EC8-00E0-BDEE026EB97C}"/>
              </a:ext>
            </a:extLst>
          </p:cNvPr>
          <p:cNvSpPr txBox="1"/>
          <p:nvPr/>
        </p:nvSpPr>
        <p:spPr>
          <a:xfrm>
            <a:off x="0" y="-8634"/>
            <a:ext cx="2044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Figure 1</a:t>
            </a:r>
          </a:p>
        </p:txBody>
      </p:sp>
    </p:spTree>
    <p:extLst>
      <p:ext uri="{BB962C8B-B14F-4D97-AF65-F5344CB8AC3E}">
        <p14:creationId xmlns:p14="http://schemas.microsoft.com/office/powerpoint/2010/main" val="3537450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DD8DB5-0741-D16C-22A9-5F61FB6E82FD}"/>
              </a:ext>
            </a:extLst>
          </p:cNvPr>
          <p:cNvSpPr txBox="1"/>
          <p:nvPr/>
        </p:nvSpPr>
        <p:spPr>
          <a:xfrm>
            <a:off x="230931" y="6396335"/>
            <a:ext cx="3157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Supplementary Figure 5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FE9894E-ED0F-4456-25DD-11373B3FBD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335493"/>
              </p:ext>
            </p:extLst>
          </p:nvPr>
        </p:nvGraphicFramePr>
        <p:xfrm>
          <a:off x="-151383" y="544210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99" imgH="7502559" progId="Origin95.Graph">
                  <p:embed/>
                </p:oleObj>
              </mc:Choice>
              <mc:Fallback>
                <p:oleObj name="Graph" r:id="rId2" imgW="9802299" imgH="7502559" progId="Origin95.Graph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FE9894E-ED0F-4456-25DD-11373B3FBD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151383" y="544210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022E9B1-1E25-ADB7-2086-10695C99A0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213323"/>
              </p:ext>
            </p:extLst>
          </p:nvPr>
        </p:nvGraphicFramePr>
        <p:xfrm>
          <a:off x="5998995" y="782749"/>
          <a:ext cx="6259474" cy="4791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99" imgH="7502559" progId="Origin95.Graph">
                  <p:embed/>
                </p:oleObj>
              </mc:Choice>
              <mc:Fallback>
                <p:oleObj name="Graph" r:id="rId4" imgW="9802299" imgH="7502559" progId="Origin95.Graph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022E9B1-1E25-ADB7-2086-10695C99A0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98995" y="782749"/>
                        <a:ext cx="6259474" cy="4791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694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7389BF7-B2BE-F762-E140-98ACEDAA9C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064441"/>
              </p:ext>
            </p:extLst>
          </p:nvPr>
        </p:nvGraphicFramePr>
        <p:xfrm>
          <a:off x="0" y="609090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99" imgH="7502559" progId="Origin95.Graph">
                  <p:embed/>
                </p:oleObj>
              </mc:Choice>
              <mc:Fallback>
                <p:oleObj name="Graph" r:id="rId2" imgW="9802299" imgH="7502559" progId="Origin95.Graph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7389BF7-B2BE-F762-E140-98ACEDAA9C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609090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9256DB0-1314-0C88-7432-E701FE0193F9}"/>
              </a:ext>
            </a:extLst>
          </p:cNvPr>
          <p:cNvSpPr txBox="1"/>
          <p:nvPr/>
        </p:nvSpPr>
        <p:spPr>
          <a:xfrm>
            <a:off x="230931" y="6396335"/>
            <a:ext cx="3157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Supplementary Figure 6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0DC7774-A2B1-7B2C-2EEA-A806BE7A2B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1905278"/>
              </p:ext>
            </p:extLst>
          </p:nvPr>
        </p:nvGraphicFramePr>
        <p:xfrm>
          <a:off x="6360261" y="1486894"/>
          <a:ext cx="4527770" cy="346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99" imgH="7502559" progId="Origin95.Graph">
                  <p:embed/>
                </p:oleObj>
              </mc:Choice>
              <mc:Fallback>
                <p:oleObj name="Graph" r:id="rId4" imgW="9802299" imgH="7502559" progId="Origin95.Graph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0DC7774-A2B1-7B2C-2EEA-A806BE7A2B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60261" y="1486894"/>
                        <a:ext cx="4527770" cy="3465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4171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508793-2B9C-DB09-6E61-3AF96557E8F5}"/>
              </a:ext>
            </a:extLst>
          </p:cNvPr>
          <p:cNvSpPr txBox="1"/>
          <p:nvPr/>
        </p:nvSpPr>
        <p:spPr>
          <a:xfrm>
            <a:off x="230931" y="6396335"/>
            <a:ext cx="3157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Supplementary Figure 7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47648EB-55C6-FE59-541D-76A27918BC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321688"/>
              </p:ext>
            </p:extLst>
          </p:nvPr>
        </p:nvGraphicFramePr>
        <p:xfrm>
          <a:off x="3733800" y="1619250"/>
          <a:ext cx="4722813" cy="361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99" imgH="7502559" progId="Origin95.Graph">
                  <p:embed/>
                </p:oleObj>
              </mc:Choice>
              <mc:Fallback>
                <p:oleObj name="Graph" r:id="rId2" imgW="9802299" imgH="7502559" progId="Origin95.Graph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47648EB-55C6-FE59-541D-76A27918BC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33800" y="1619250"/>
                        <a:ext cx="4722813" cy="3617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0043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2AD0117-752A-B1D7-7284-03507768F2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345656"/>
              </p:ext>
            </p:extLst>
          </p:nvPr>
        </p:nvGraphicFramePr>
        <p:xfrm>
          <a:off x="116690" y="646668"/>
          <a:ext cx="6542517" cy="5011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99" imgH="7502559" progId="Origin95.Graph">
                  <p:embed/>
                </p:oleObj>
              </mc:Choice>
              <mc:Fallback>
                <p:oleObj name="Graph" r:id="rId2" imgW="9802299" imgH="7502559" progId="Origin95.Graph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2AD0117-752A-B1D7-7284-03507768F2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6690" y="646668"/>
                        <a:ext cx="6542517" cy="5011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C57572D-8502-97CB-DB88-EB025D22D665}"/>
              </a:ext>
            </a:extLst>
          </p:cNvPr>
          <p:cNvSpPr txBox="1"/>
          <p:nvPr/>
        </p:nvSpPr>
        <p:spPr>
          <a:xfrm>
            <a:off x="230931" y="6396335"/>
            <a:ext cx="3157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Supplementary Figure 8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4B73738-41AB-9328-036F-6CEA1FDBDC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992973"/>
              </p:ext>
            </p:extLst>
          </p:nvPr>
        </p:nvGraphicFramePr>
        <p:xfrm>
          <a:off x="5903374" y="621698"/>
          <a:ext cx="6612905" cy="506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99" imgH="7502559" progId="Origin95.Graph">
                  <p:embed/>
                </p:oleObj>
              </mc:Choice>
              <mc:Fallback>
                <p:oleObj name="Graph" r:id="rId4" imgW="9802299" imgH="7502559" progId="Origin95.Graph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4B73738-41AB-9328-036F-6CEA1FDBDC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03374" y="621698"/>
                        <a:ext cx="6612905" cy="506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0240990-BC95-49AE-B8EF-A486A87C6E01}"/>
              </a:ext>
            </a:extLst>
          </p:cNvPr>
          <p:cNvSpPr txBox="1"/>
          <p:nvPr/>
        </p:nvSpPr>
        <p:spPr>
          <a:xfrm>
            <a:off x="46302" y="784927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256B22-2134-0D31-C7F1-6A09A858668D}"/>
              </a:ext>
            </a:extLst>
          </p:cNvPr>
          <p:cNvSpPr txBox="1"/>
          <p:nvPr/>
        </p:nvSpPr>
        <p:spPr>
          <a:xfrm>
            <a:off x="6035926" y="775803"/>
            <a:ext cx="4363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5593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235C2D4-4D18-18F8-8CC7-4AFB7E5393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886351"/>
              </p:ext>
            </p:extLst>
          </p:nvPr>
        </p:nvGraphicFramePr>
        <p:xfrm>
          <a:off x="0" y="704159"/>
          <a:ext cx="5414409" cy="4144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99" imgH="7502559" progId="Origin95.Graph">
                  <p:embed/>
                </p:oleObj>
              </mc:Choice>
              <mc:Fallback>
                <p:oleObj name="Graph" r:id="rId2" imgW="9802299" imgH="7502559" progId="Origin95.Graph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235C2D4-4D18-18F8-8CC7-4AFB7E5393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704159"/>
                        <a:ext cx="5414409" cy="4144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E1CE071-F8E3-F14B-26ED-18C741FB11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9787676"/>
              </p:ext>
            </p:extLst>
          </p:nvPr>
        </p:nvGraphicFramePr>
        <p:xfrm>
          <a:off x="4722483" y="704159"/>
          <a:ext cx="5421084" cy="414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119" imgH="7502652" progId="Origin95.Graph">
                  <p:embed/>
                </p:oleObj>
              </mc:Choice>
              <mc:Fallback>
                <p:oleObj name="Graph" r:id="rId4" imgW="9802119" imgH="7502652" progId="Origin95.Graph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E1CE071-F8E3-F14B-26ED-18C741FB11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22483" y="704159"/>
                        <a:ext cx="5421084" cy="4144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1CF4991-297A-5FAF-7C88-830F457933FF}"/>
              </a:ext>
            </a:extLst>
          </p:cNvPr>
          <p:cNvSpPr txBox="1"/>
          <p:nvPr/>
        </p:nvSpPr>
        <p:spPr>
          <a:xfrm>
            <a:off x="354419" y="958987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F4F352-A641-AA0A-61C9-24DC9201BA3B}"/>
              </a:ext>
            </a:extLst>
          </p:cNvPr>
          <p:cNvSpPr txBox="1"/>
          <p:nvPr/>
        </p:nvSpPr>
        <p:spPr>
          <a:xfrm>
            <a:off x="5069388" y="958987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B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A8FEFC-D1CD-944F-D8D7-EBED47D96E4F}"/>
              </a:ext>
            </a:extLst>
          </p:cNvPr>
          <p:cNvSpPr txBox="1"/>
          <p:nvPr/>
        </p:nvSpPr>
        <p:spPr>
          <a:xfrm>
            <a:off x="230931" y="6396335"/>
            <a:ext cx="3157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Supplementary Figure 9</a:t>
            </a:r>
          </a:p>
        </p:txBody>
      </p:sp>
    </p:spTree>
    <p:extLst>
      <p:ext uri="{BB962C8B-B14F-4D97-AF65-F5344CB8AC3E}">
        <p14:creationId xmlns:p14="http://schemas.microsoft.com/office/powerpoint/2010/main" val="2166368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01C44C6-5AEC-8C87-202D-C3F9F1DE8B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885047"/>
              </p:ext>
            </p:extLst>
          </p:nvPr>
        </p:nvGraphicFramePr>
        <p:xfrm>
          <a:off x="3943973" y="2764658"/>
          <a:ext cx="4863597" cy="3718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119" imgH="7502652" progId="Origin95.Graph">
                  <p:embed/>
                </p:oleObj>
              </mc:Choice>
              <mc:Fallback>
                <p:oleObj name="Graph" r:id="rId2" imgW="9802119" imgH="7502652" progId="Origin95.Graph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01C44C6-5AEC-8C87-202D-C3F9F1DE8B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943973" y="2764658"/>
                        <a:ext cx="4863597" cy="37187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15D1DA2-3842-5B72-6609-8D2A1769D3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095707"/>
              </p:ext>
            </p:extLst>
          </p:nvPr>
        </p:nvGraphicFramePr>
        <p:xfrm>
          <a:off x="7438395" y="2764658"/>
          <a:ext cx="4863598" cy="3718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119" imgH="7502652" progId="Origin95.Graph">
                  <p:embed/>
                </p:oleObj>
              </mc:Choice>
              <mc:Fallback>
                <p:oleObj name="Graph" r:id="rId4" imgW="9802119" imgH="7502652" progId="Origin95.Graph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15D1DA2-3842-5B72-6609-8D2A1769D3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38395" y="2764658"/>
                        <a:ext cx="4863598" cy="37187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08DA0E83-B523-F869-8099-5CDD884D6DEB}"/>
              </a:ext>
            </a:extLst>
          </p:cNvPr>
          <p:cNvSpPr txBox="1"/>
          <p:nvPr/>
        </p:nvSpPr>
        <p:spPr>
          <a:xfrm>
            <a:off x="4262008" y="-87077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CD0A16-2835-9976-8127-F8E470E87D64}"/>
              </a:ext>
            </a:extLst>
          </p:cNvPr>
          <p:cNvSpPr txBox="1"/>
          <p:nvPr/>
        </p:nvSpPr>
        <p:spPr>
          <a:xfrm>
            <a:off x="4262008" y="2868907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61C14C4-5C18-4E65-63BA-1A912F3CA49A}"/>
              </a:ext>
            </a:extLst>
          </p:cNvPr>
          <p:cNvSpPr txBox="1"/>
          <p:nvPr/>
        </p:nvSpPr>
        <p:spPr>
          <a:xfrm>
            <a:off x="7583424" y="2868906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5B5168-BCF6-B81E-E29E-EC8CAA2672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7300" y="10089"/>
            <a:ext cx="4179845" cy="294391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F14DBA6-0465-2B20-077E-9203CE29D554}"/>
              </a:ext>
            </a:extLst>
          </p:cNvPr>
          <p:cNvSpPr txBox="1"/>
          <p:nvPr/>
        </p:nvSpPr>
        <p:spPr>
          <a:xfrm>
            <a:off x="230931" y="6396335"/>
            <a:ext cx="3312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Supplementary Figure 10</a:t>
            </a:r>
          </a:p>
        </p:txBody>
      </p:sp>
    </p:spTree>
    <p:extLst>
      <p:ext uri="{BB962C8B-B14F-4D97-AF65-F5344CB8AC3E}">
        <p14:creationId xmlns:p14="http://schemas.microsoft.com/office/powerpoint/2010/main" val="4283043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5E8EB5-36B3-D417-EB68-EEE2C117CD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504151"/>
              </p:ext>
            </p:extLst>
          </p:nvPr>
        </p:nvGraphicFramePr>
        <p:xfrm>
          <a:off x="2440892" y="621167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119" imgH="7502652" progId="Origin95.Graph">
                  <p:embed/>
                </p:oleObj>
              </mc:Choice>
              <mc:Fallback>
                <p:oleObj name="Graph" r:id="rId2" imgW="9802119" imgH="7502652" progId="Origin95.Graph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5E8EB5-36B3-D417-EB68-EEE2C117CD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40892" y="621167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28BAC2-DE89-C788-03BF-D821CF4A624B}"/>
              </a:ext>
            </a:extLst>
          </p:cNvPr>
          <p:cNvSpPr txBox="1"/>
          <p:nvPr/>
        </p:nvSpPr>
        <p:spPr>
          <a:xfrm>
            <a:off x="176340" y="6396335"/>
            <a:ext cx="3312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Supplementary Figure 11</a:t>
            </a:r>
          </a:p>
        </p:txBody>
      </p:sp>
    </p:spTree>
    <p:extLst>
      <p:ext uri="{BB962C8B-B14F-4D97-AF65-F5344CB8AC3E}">
        <p14:creationId xmlns:p14="http://schemas.microsoft.com/office/powerpoint/2010/main" val="4127029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BE59BBF-F8A6-BB6C-C242-F0F63BC844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4395947"/>
              </p:ext>
            </p:extLst>
          </p:nvPr>
        </p:nvGraphicFramePr>
        <p:xfrm>
          <a:off x="2888824" y="0"/>
          <a:ext cx="4439987" cy="7690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197081" imgH="15905988" progId="Origin95.Graph">
                  <p:embed/>
                </p:oleObj>
              </mc:Choice>
              <mc:Fallback>
                <p:oleObj name="Graph" r:id="rId2" imgW="9197081" imgH="15905988" progId="Origin95.Graph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BE59BBF-F8A6-BB6C-C242-F0F63BC844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88824" y="0"/>
                        <a:ext cx="4439987" cy="76902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82DBE42-8F7E-6DCE-C948-29046CE97AB3}"/>
              </a:ext>
            </a:extLst>
          </p:cNvPr>
          <p:cNvSpPr txBox="1"/>
          <p:nvPr/>
        </p:nvSpPr>
        <p:spPr>
          <a:xfrm>
            <a:off x="0" y="-8634"/>
            <a:ext cx="2044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Figure 2</a:t>
            </a:r>
          </a:p>
        </p:txBody>
      </p:sp>
    </p:spTree>
    <p:extLst>
      <p:ext uri="{BB962C8B-B14F-4D97-AF65-F5344CB8AC3E}">
        <p14:creationId xmlns:p14="http://schemas.microsoft.com/office/powerpoint/2010/main" val="3006789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BCA7C3D-949E-B304-BAE7-A05CAE1530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589072"/>
              </p:ext>
            </p:extLst>
          </p:nvPr>
        </p:nvGraphicFramePr>
        <p:xfrm>
          <a:off x="294634" y="954275"/>
          <a:ext cx="5991225" cy="1095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8681824" imgH="15869412" progId="Origin95.Graph">
                  <p:embed/>
                </p:oleObj>
              </mc:Choice>
              <mc:Fallback>
                <p:oleObj name="Graph" r:id="rId2" imgW="8681824" imgH="15869412" progId="Origin95.Graph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BCA7C3D-949E-B304-BAE7-A05CAE1530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4634" y="954275"/>
                        <a:ext cx="5991225" cy="10955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932EC0F-2BD0-ACA9-9566-1203E6C6D6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896688"/>
              </p:ext>
            </p:extLst>
          </p:nvPr>
        </p:nvGraphicFramePr>
        <p:xfrm>
          <a:off x="3099178" y="1172736"/>
          <a:ext cx="7200900" cy="5140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16298713" imgH="11635532" progId="Origin95.Graph">
                  <p:embed/>
                </p:oleObj>
              </mc:Choice>
              <mc:Fallback>
                <p:oleObj name="Graph" r:id="rId4" imgW="16298713" imgH="11635532" progId="Origin95.Graph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932EC0F-2BD0-ACA9-9566-1203E6C6D6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99178" y="1172736"/>
                        <a:ext cx="7200900" cy="51403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EA00BFE-14BB-D6D3-FB08-83377C0A5A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65011"/>
              </p:ext>
            </p:extLst>
          </p:nvPr>
        </p:nvGraphicFramePr>
        <p:xfrm>
          <a:off x="2795966" y="3182938"/>
          <a:ext cx="7807325" cy="563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17665959" imgH="12750892" progId="Origin95.Graph">
                  <p:embed/>
                </p:oleObj>
              </mc:Choice>
              <mc:Fallback>
                <p:oleObj name="Graph" r:id="rId6" imgW="17665959" imgH="12750892" progId="Origin95.Graph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EA00BFE-14BB-D6D3-FB08-83377C0A5A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95966" y="3182938"/>
                        <a:ext cx="7807325" cy="563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2A13E7F-10A3-EB9E-51CC-21B81FD6CAAE}"/>
              </a:ext>
            </a:extLst>
          </p:cNvPr>
          <p:cNvSpPr txBox="1"/>
          <p:nvPr/>
        </p:nvSpPr>
        <p:spPr>
          <a:xfrm>
            <a:off x="0" y="0"/>
            <a:ext cx="2044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Figure 3</a:t>
            </a:r>
          </a:p>
        </p:txBody>
      </p:sp>
    </p:spTree>
    <p:extLst>
      <p:ext uri="{BB962C8B-B14F-4D97-AF65-F5344CB8AC3E}">
        <p14:creationId xmlns:p14="http://schemas.microsoft.com/office/powerpoint/2010/main" val="1401492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C038A74-6AA3-CB9B-57E0-F1FA8BC065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180498"/>
              </p:ext>
            </p:extLst>
          </p:nvPr>
        </p:nvGraphicFramePr>
        <p:xfrm>
          <a:off x="1300874" y="1269242"/>
          <a:ext cx="8218487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10762158" imgH="4887368" progId="Origin95.Graph">
                  <p:embed/>
                </p:oleObj>
              </mc:Choice>
              <mc:Fallback>
                <p:oleObj name="Graph" r:id="rId2" imgW="10762158" imgH="4887368" progId="Origin95.Graph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C038A74-6AA3-CB9B-57E0-F1FA8BC065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00874" y="1269242"/>
                        <a:ext cx="8218487" cy="373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D8B27BD-E1D9-7784-4EC2-7326A85E0D97}"/>
              </a:ext>
            </a:extLst>
          </p:cNvPr>
          <p:cNvSpPr txBox="1"/>
          <p:nvPr/>
        </p:nvSpPr>
        <p:spPr>
          <a:xfrm>
            <a:off x="0" y="0"/>
            <a:ext cx="2044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Figure 4</a:t>
            </a:r>
          </a:p>
        </p:txBody>
      </p:sp>
    </p:spTree>
    <p:extLst>
      <p:ext uri="{BB962C8B-B14F-4D97-AF65-F5344CB8AC3E}">
        <p14:creationId xmlns:p14="http://schemas.microsoft.com/office/powerpoint/2010/main" val="2984171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4DC4EF5-4EB3-A2A4-B125-27D08CD25054}"/>
              </a:ext>
            </a:extLst>
          </p:cNvPr>
          <p:cNvSpPr txBox="1"/>
          <p:nvPr/>
        </p:nvSpPr>
        <p:spPr>
          <a:xfrm>
            <a:off x="1183821" y="6515100"/>
            <a:ext cx="2009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New Figure 5 origin</a:t>
            </a:r>
          </a:p>
          <a:p>
            <a:endParaRPr lang="en-GB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B6350F2-7EBA-990B-0F55-015F8C16D0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096329"/>
              </p:ext>
            </p:extLst>
          </p:nvPr>
        </p:nvGraphicFramePr>
        <p:xfrm>
          <a:off x="4490074" y="128732"/>
          <a:ext cx="3930318" cy="3430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311536" imgH="8118209" progId="Origin95.Graph">
                  <p:embed/>
                </p:oleObj>
              </mc:Choice>
              <mc:Fallback>
                <p:oleObj name="Graph" r:id="rId2" imgW="9311536" imgH="8118209" progId="Origin95.Graph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B6350F2-7EBA-990B-0F55-015F8C16D0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90074" y="128732"/>
                        <a:ext cx="3930318" cy="34304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8FCE5FF-AA83-5B51-24A3-1ED980581E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785967"/>
              </p:ext>
            </p:extLst>
          </p:nvPr>
        </p:nvGraphicFramePr>
        <p:xfrm>
          <a:off x="348471" y="258942"/>
          <a:ext cx="4141603" cy="3170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99" imgH="7502559" progId="Origin95.Graph">
                  <p:embed/>
                </p:oleObj>
              </mc:Choice>
              <mc:Fallback>
                <p:oleObj name="Graph" r:id="rId4" imgW="9802299" imgH="7502559" progId="Origin95.Graph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8FCE5FF-AA83-5B51-24A3-1ED980581E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8471" y="258942"/>
                        <a:ext cx="4141603" cy="31700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53A1F8F-0E16-FBE1-B03B-F6D6F6E543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505105"/>
              </p:ext>
            </p:extLst>
          </p:nvPr>
        </p:nvGraphicFramePr>
        <p:xfrm>
          <a:off x="4345537" y="3271727"/>
          <a:ext cx="4460681" cy="3889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9308488" imgH="8118042" progId="Origin95.Graph">
                  <p:embed/>
                </p:oleObj>
              </mc:Choice>
              <mc:Fallback>
                <p:oleObj name="Graph" r:id="rId6" imgW="9308488" imgH="8118042" progId="Origin95.Graph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53A1F8F-0E16-FBE1-B03B-F6D6F6E543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45537" y="3271727"/>
                        <a:ext cx="4460681" cy="38897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0EF3617-133C-0BFC-5A77-4719D0D71B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454050"/>
              </p:ext>
            </p:extLst>
          </p:nvPr>
        </p:nvGraphicFramePr>
        <p:xfrm>
          <a:off x="0" y="3233308"/>
          <a:ext cx="4597655" cy="3412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8" imgW="9678759" imgH="7183871" progId="Origin95.Graph">
                  <p:embed/>
                </p:oleObj>
              </mc:Choice>
              <mc:Fallback>
                <p:oleObj name="Graph" r:id="rId8" imgW="9678759" imgH="7183871" progId="Origin95.Graph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0EF3617-133C-0BFC-5A77-4719D0D71B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0" y="3233308"/>
                        <a:ext cx="4597655" cy="34120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C4B6124-331D-6C9D-D36B-A494215425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5924"/>
              </p:ext>
            </p:extLst>
          </p:nvPr>
        </p:nvGraphicFramePr>
        <p:xfrm>
          <a:off x="8631677" y="1664898"/>
          <a:ext cx="3690442" cy="2824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10" imgW="9802299" imgH="7502559" progId="Origin95.Graph">
                  <p:embed/>
                </p:oleObj>
              </mc:Choice>
              <mc:Fallback>
                <p:oleObj name="Graph" r:id="rId10" imgW="9802299" imgH="7502559" progId="Origin95.Graph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1C4B6124-331D-6C9D-D36B-A494215425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31677" y="1664898"/>
                        <a:ext cx="3690442" cy="28247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98F9D31-5513-D2AC-3399-5A2048BAE358}"/>
              </a:ext>
            </a:extLst>
          </p:cNvPr>
          <p:cNvSpPr txBox="1"/>
          <p:nvPr/>
        </p:nvSpPr>
        <p:spPr>
          <a:xfrm>
            <a:off x="0" y="0"/>
            <a:ext cx="2044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Figure 5</a:t>
            </a:r>
          </a:p>
        </p:txBody>
      </p:sp>
    </p:spTree>
    <p:extLst>
      <p:ext uri="{BB962C8B-B14F-4D97-AF65-F5344CB8AC3E}">
        <p14:creationId xmlns:p14="http://schemas.microsoft.com/office/powerpoint/2010/main" val="2685520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2D3277A-AD39-EBF7-E409-F3A2F389FD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6117526"/>
              </p:ext>
            </p:extLst>
          </p:nvPr>
        </p:nvGraphicFramePr>
        <p:xfrm>
          <a:off x="2555875" y="719138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119" imgH="7502652" progId="Origin95.Graph">
                  <p:embed/>
                </p:oleObj>
              </mc:Choice>
              <mc:Fallback>
                <p:oleObj name="Graph" r:id="rId2" imgW="9802119" imgH="7502652" progId="Origin95.Graph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2D3277A-AD39-EBF7-E409-F3A2F389FD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55875" y="719138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834459B-91B3-E09F-223C-FB9A6803B60F}"/>
              </a:ext>
            </a:extLst>
          </p:cNvPr>
          <p:cNvSpPr txBox="1"/>
          <p:nvPr/>
        </p:nvSpPr>
        <p:spPr>
          <a:xfrm>
            <a:off x="230931" y="6396335"/>
            <a:ext cx="3157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Supplementary Figure 1</a:t>
            </a:r>
          </a:p>
        </p:txBody>
      </p:sp>
    </p:spTree>
    <p:extLst>
      <p:ext uri="{BB962C8B-B14F-4D97-AF65-F5344CB8AC3E}">
        <p14:creationId xmlns:p14="http://schemas.microsoft.com/office/powerpoint/2010/main" val="3100886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288C25-3A8E-15A3-07D7-470A7D8274A8}"/>
              </a:ext>
            </a:extLst>
          </p:cNvPr>
          <p:cNvSpPr txBox="1"/>
          <p:nvPr/>
        </p:nvSpPr>
        <p:spPr>
          <a:xfrm>
            <a:off x="230931" y="6396335"/>
            <a:ext cx="3157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Supplementary Figure 2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FB29004-3D10-4D3B-E134-6620331DC9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313632"/>
              </p:ext>
            </p:extLst>
          </p:nvPr>
        </p:nvGraphicFramePr>
        <p:xfrm>
          <a:off x="2349141" y="560905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119" imgH="7502652" progId="Origin95.Graph">
                  <p:embed/>
                </p:oleObj>
              </mc:Choice>
              <mc:Fallback>
                <p:oleObj name="Graph" r:id="rId2" imgW="9802119" imgH="7502652" progId="Origin95.Graph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FB29004-3D10-4D3B-E134-6620331DC9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49141" y="560905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8894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D542C6-5E0C-A973-24F9-98F24507E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070" y="1349268"/>
            <a:ext cx="4057859" cy="41594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70B7E8D-7E3A-26A2-621B-2FBD6520005B}"/>
              </a:ext>
            </a:extLst>
          </p:cNvPr>
          <p:cNvSpPr txBox="1"/>
          <p:nvPr/>
        </p:nvSpPr>
        <p:spPr>
          <a:xfrm>
            <a:off x="230931" y="6396335"/>
            <a:ext cx="3157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Supplementary Figure 3</a:t>
            </a:r>
          </a:p>
        </p:txBody>
      </p:sp>
    </p:spTree>
    <p:extLst>
      <p:ext uri="{BB962C8B-B14F-4D97-AF65-F5344CB8AC3E}">
        <p14:creationId xmlns:p14="http://schemas.microsoft.com/office/powerpoint/2010/main" val="3620230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A90DF8-E6D7-AAFE-1562-FFFD516B1BEC}"/>
              </a:ext>
            </a:extLst>
          </p:cNvPr>
          <p:cNvSpPr txBox="1"/>
          <p:nvPr/>
        </p:nvSpPr>
        <p:spPr>
          <a:xfrm>
            <a:off x="230931" y="6396335"/>
            <a:ext cx="3157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Supplementary Figure 4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D514A64-4BC9-E64E-666D-9C2871E46E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198669"/>
              </p:ext>
            </p:extLst>
          </p:nvPr>
        </p:nvGraphicFramePr>
        <p:xfrm>
          <a:off x="-151383" y="326711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99" imgH="7502559" progId="Origin95.Graph">
                  <p:embed/>
                </p:oleObj>
              </mc:Choice>
              <mc:Fallback>
                <p:oleObj name="Graph" r:id="rId2" imgW="9802299" imgH="7502559" progId="Origin95.Graph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D514A64-4BC9-E64E-666D-9C2871E46E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151383" y="326711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1B4533C-160F-6EDC-1F9F-A624FCD613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03059"/>
              </p:ext>
            </p:extLst>
          </p:nvPr>
        </p:nvGraphicFramePr>
        <p:xfrm>
          <a:off x="5827954" y="906449"/>
          <a:ext cx="6293161" cy="43959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10436306" imgH="7290564" progId="Origin95.Graph">
                  <p:embed/>
                </p:oleObj>
              </mc:Choice>
              <mc:Fallback>
                <p:oleObj name="Graph" r:id="rId4" imgW="10436306" imgH="7290564" progId="Origin95.Graph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1B4533C-160F-6EDC-1F9F-A624FCD613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27954" y="906449"/>
                        <a:ext cx="6293161" cy="43959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26640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65129</TotalTime>
  <Words>54</Words>
  <Application>Microsoft Office PowerPoint</Application>
  <PresentationFormat>Widescreen</PresentationFormat>
  <Paragraphs>24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Graph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Leeds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Servet</dc:creator>
  <cp:lastModifiedBy>Servet Ozdemir</cp:lastModifiedBy>
  <cp:revision>124</cp:revision>
  <dcterms:created xsi:type="dcterms:W3CDTF">2024-04-28T15:46:49Z</dcterms:created>
  <dcterms:modified xsi:type="dcterms:W3CDTF">2026-08-04T15:44:30Z</dcterms:modified>
</cp:coreProperties>
</file>