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7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E8A7F-7F3C-4F51-9090-2A3DCFC0CC43}" v="11" dt="2025-01-28T14:50:13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Barratt [mn20hb]" userId="c0fd8cd3-567d-4093-93f5-60651300b8c6" providerId="ADAL" clId="{35AE8A7F-7F3C-4F51-9090-2A3DCFC0CC43}"/>
    <pc:docChg chg="custSel addSld delSld modSld sldOrd">
      <pc:chgData name="Harry Barratt [mn20hb]" userId="c0fd8cd3-567d-4093-93f5-60651300b8c6" providerId="ADAL" clId="{35AE8A7F-7F3C-4F51-9090-2A3DCFC0CC43}" dt="2025-01-28T14:51:19.426" v="232" actId="2696"/>
      <pc:docMkLst>
        <pc:docMk/>
      </pc:docMkLst>
      <pc:sldChg chg="addSp modSp mod">
        <pc:chgData name="Harry Barratt [mn20hb]" userId="c0fd8cd3-567d-4093-93f5-60651300b8c6" providerId="ADAL" clId="{35AE8A7F-7F3C-4F51-9090-2A3DCFC0CC43}" dt="2025-01-28T14:45:08.638" v="26" actId="1076"/>
        <pc:sldMkLst>
          <pc:docMk/>
          <pc:sldMk cId="3950608012" sldId="256"/>
        </pc:sldMkLst>
        <pc:spChg chg="add mod">
          <ac:chgData name="Harry Barratt [mn20hb]" userId="c0fd8cd3-567d-4093-93f5-60651300b8c6" providerId="ADAL" clId="{35AE8A7F-7F3C-4F51-9090-2A3DCFC0CC43}" dt="2025-01-28T14:45:03.759" v="25" actId="1076"/>
          <ac:spMkLst>
            <pc:docMk/>
            <pc:sldMk cId="3950608012" sldId="256"/>
            <ac:spMk id="2" creationId="{5B6E4B7F-3107-C79A-0C81-BCE1054DBDDB}"/>
          </ac:spMkLst>
        </pc:spChg>
        <pc:spChg chg="mod">
          <ac:chgData name="Harry Barratt [mn20hb]" userId="c0fd8cd3-567d-4093-93f5-60651300b8c6" providerId="ADAL" clId="{35AE8A7F-7F3C-4F51-9090-2A3DCFC0CC43}" dt="2025-01-28T14:45:08.638" v="26" actId="1076"/>
          <ac:spMkLst>
            <pc:docMk/>
            <pc:sldMk cId="3950608012" sldId="256"/>
            <ac:spMk id="13" creationId="{00000000-0000-0000-0000-000000000000}"/>
          </ac:spMkLst>
        </pc:spChg>
      </pc:sldChg>
      <pc:sldChg chg="addSp modSp mod">
        <pc:chgData name="Harry Barratt [mn20hb]" userId="c0fd8cd3-567d-4093-93f5-60651300b8c6" providerId="ADAL" clId="{35AE8A7F-7F3C-4F51-9090-2A3DCFC0CC43}" dt="2025-01-28T14:45:44.438" v="39" actId="20577"/>
        <pc:sldMkLst>
          <pc:docMk/>
          <pc:sldMk cId="1761374550" sldId="257"/>
        </pc:sldMkLst>
        <pc:spChg chg="add mod">
          <ac:chgData name="Harry Barratt [mn20hb]" userId="c0fd8cd3-567d-4093-93f5-60651300b8c6" providerId="ADAL" clId="{35AE8A7F-7F3C-4F51-9090-2A3DCFC0CC43}" dt="2025-01-28T14:45:25.471" v="33" actId="1076"/>
          <ac:spMkLst>
            <pc:docMk/>
            <pc:sldMk cId="1761374550" sldId="257"/>
            <ac:spMk id="2" creationId="{0FDAD1AF-2932-791D-E949-B4F863F07C4E}"/>
          </ac:spMkLst>
        </pc:spChg>
        <pc:spChg chg="mod">
          <ac:chgData name="Harry Barratt [mn20hb]" userId="c0fd8cd3-567d-4093-93f5-60651300b8c6" providerId="ADAL" clId="{35AE8A7F-7F3C-4F51-9090-2A3DCFC0CC43}" dt="2025-01-28T14:45:44.438" v="39" actId="20577"/>
          <ac:spMkLst>
            <pc:docMk/>
            <pc:sldMk cId="1761374550" sldId="257"/>
            <ac:spMk id="13" creationId="{00000000-0000-0000-0000-000000000000}"/>
          </ac:spMkLst>
        </pc:spChg>
        <pc:picChg chg="mod">
          <ac:chgData name="Harry Barratt [mn20hb]" userId="c0fd8cd3-567d-4093-93f5-60651300b8c6" providerId="ADAL" clId="{35AE8A7F-7F3C-4F51-9090-2A3DCFC0CC43}" dt="2025-01-28T14:45:29.541" v="36" actId="1076"/>
          <ac:picMkLst>
            <pc:docMk/>
            <pc:sldMk cId="1761374550" sldId="257"/>
            <ac:picMk id="6" creationId="{00000000-0000-0000-0000-000000000000}"/>
          </ac:picMkLst>
        </pc:picChg>
        <pc:picChg chg="mod">
          <ac:chgData name="Harry Barratt [mn20hb]" userId="c0fd8cd3-567d-4093-93f5-60651300b8c6" providerId="ADAL" clId="{35AE8A7F-7F3C-4F51-9090-2A3DCFC0CC43}" dt="2025-01-28T14:45:28.445" v="35" actId="1076"/>
          <ac:picMkLst>
            <pc:docMk/>
            <pc:sldMk cId="1761374550" sldId="257"/>
            <ac:picMk id="8" creationId="{00000000-0000-0000-0000-000000000000}"/>
          </ac:picMkLst>
        </pc:picChg>
      </pc:sldChg>
      <pc:sldChg chg="addSp modSp mod">
        <pc:chgData name="Harry Barratt [mn20hb]" userId="c0fd8cd3-567d-4093-93f5-60651300b8c6" providerId="ADAL" clId="{35AE8A7F-7F3C-4F51-9090-2A3DCFC0CC43}" dt="2025-01-28T14:45:55.653" v="46" actId="1076"/>
        <pc:sldMkLst>
          <pc:docMk/>
          <pc:sldMk cId="1092307181" sldId="258"/>
        </pc:sldMkLst>
        <pc:spChg chg="add mod">
          <ac:chgData name="Harry Barratt [mn20hb]" userId="c0fd8cd3-567d-4093-93f5-60651300b8c6" providerId="ADAL" clId="{35AE8A7F-7F3C-4F51-9090-2A3DCFC0CC43}" dt="2025-01-28T14:45:52.550" v="45" actId="20577"/>
          <ac:spMkLst>
            <pc:docMk/>
            <pc:sldMk cId="1092307181" sldId="258"/>
            <ac:spMk id="2" creationId="{DF373464-A89D-2B00-56B9-876DF4C856E0}"/>
          </ac:spMkLst>
        </pc:spChg>
        <pc:spChg chg="mod">
          <ac:chgData name="Harry Barratt [mn20hb]" userId="c0fd8cd3-567d-4093-93f5-60651300b8c6" providerId="ADAL" clId="{35AE8A7F-7F3C-4F51-9090-2A3DCFC0CC43}" dt="2025-01-28T14:45:55.653" v="46" actId="1076"/>
          <ac:spMkLst>
            <pc:docMk/>
            <pc:sldMk cId="1092307181" sldId="258"/>
            <ac:spMk id="15" creationId="{00000000-0000-0000-0000-000000000000}"/>
          </ac:spMkLst>
        </pc:spChg>
      </pc:sldChg>
      <pc:sldChg chg="addSp modSp mod">
        <pc:chgData name="Harry Barratt [mn20hb]" userId="c0fd8cd3-567d-4093-93f5-60651300b8c6" providerId="ADAL" clId="{35AE8A7F-7F3C-4F51-9090-2A3DCFC0CC43}" dt="2025-01-28T14:46:08.117" v="53" actId="1076"/>
        <pc:sldMkLst>
          <pc:docMk/>
          <pc:sldMk cId="1475115273" sldId="259"/>
        </pc:sldMkLst>
        <pc:spChg chg="add mod">
          <ac:chgData name="Harry Barratt [mn20hb]" userId="c0fd8cd3-567d-4093-93f5-60651300b8c6" providerId="ADAL" clId="{35AE8A7F-7F3C-4F51-9090-2A3DCFC0CC43}" dt="2025-01-28T14:46:03.342" v="50" actId="1076"/>
          <ac:spMkLst>
            <pc:docMk/>
            <pc:sldMk cId="1475115273" sldId="259"/>
            <ac:spMk id="2" creationId="{0E30245A-FC59-6F2B-F22A-28404B73B7D8}"/>
          </ac:spMkLst>
        </pc:spChg>
        <pc:spChg chg="mod">
          <ac:chgData name="Harry Barratt [mn20hb]" userId="c0fd8cd3-567d-4093-93f5-60651300b8c6" providerId="ADAL" clId="{35AE8A7F-7F3C-4F51-9090-2A3DCFC0CC43}" dt="2025-01-28T14:46:08.117" v="53" actId="1076"/>
          <ac:spMkLst>
            <pc:docMk/>
            <pc:sldMk cId="1475115273" sldId="259"/>
            <ac:spMk id="16" creationId="{00000000-0000-0000-0000-000000000000}"/>
          </ac:spMkLst>
        </pc:spChg>
      </pc:sldChg>
      <pc:sldChg chg="modSp mod">
        <pc:chgData name="Harry Barratt [mn20hb]" userId="c0fd8cd3-567d-4093-93f5-60651300b8c6" providerId="ADAL" clId="{35AE8A7F-7F3C-4F51-9090-2A3DCFC0CC43}" dt="2025-01-28T14:47:20.289" v="126" actId="122"/>
        <pc:sldMkLst>
          <pc:docMk/>
          <pc:sldMk cId="4211608102" sldId="260"/>
        </pc:sldMkLst>
        <pc:spChg chg="mod">
          <ac:chgData name="Harry Barratt [mn20hb]" userId="c0fd8cd3-567d-4093-93f5-60651300b8c6" providerId="ADAL" clId="{35AE8A7F-7F3C-4F51-9090-2A3DCFC0CC43}" dt="2025-01-28T14:47:20.289" v="126" actId="122"/>
          <ac:spMkLst>
            <pc:docMk/>
            <pc:sldMk cId="4211608102" sldId="260"/>
            <ac:spMk id="2" creationId="{00000000-0000-0000-0000-000000000000}"/>
          </ac:spMkLst>
        </pc:spChg>
      </pc:sldChg>
      <pc:sldChg chg="addSp modSp mod">
        <pc:chgData name="Harry Barratt [mn20hb]" userId="c0fd8cd3-567d-4093-93f5-60651300b8c6" providerId="ADAL" clId="{35AE8A7F-7F3C-4F51-9090-2A3DCFC0CC43}" dt="2025-01-28T14:47:45.878" v="144" actId="20577"/>
        <pc:sldMkLst>
          <pc:docMk/>
          <pc:sldMk cId="1438835233" sldId="261"/>
        </pc:sldMkLst>
        <pc:spChg chg="add mod">
          <ac:chgData name="Harry Barratt [mn20hb]" userId="c0fd8cd3-567d-4093-93f5-60651300b8c6" providerId="ADAL" clId="{35AE8A7F-7F3C-4F51-9090-2A3DCFC0CC43}" dt="2025-01-28T14:47:45.878" v="144" actId="20577"/>
          <ac:spMkLst>
            <pc:docMk/>
            <pc:sldMk cId="1438835233" sldId="261"/>
            <ac:spMk id="2" creationId="{7504F60C-E5F5-78D8-9BF6-B209537EF83B}"/>
          </ac:spMkLst>
        </pc:spChg>
        <pc:spChg chg="mod">
          <ac:chgData name="Harry Barratt [mn20hb]" userId="c0fd8cd3-567d-4093-93f5-60651300b8c6" providerId="ADAL" clId="{35AE8A7F-7F3C-4F51-9090-2A3DCFC0CC43}" dt="2025-01-28T14:47:35.325" v="130" actId="1076"/>
          <ac:spMkLst>
            <pc:docMk/>
            <pc:sldMk cId="1438835233" sldId="261"/>
            <ac:spMk id="15" creationId="{00000000-0000-0000-0000-000000000000}"/>
          </ac:spMkLst>
        </pc:spChg>
      </pc:sldChg>
      <pc:sldChg chg="addSp modSp mod">
        <pc:chgData name="Harry Barratt [mn20hb]" userId="c0fd8cd3-567d-4093-93f5-60651300b8c6" providerId="ADAL" clId="{35AE8A7F-7F3C-4F51-9090-2A3DCFC0CC43}" dt="2025-01-28T14:49:19.556" v="183" actId="20577"/>
        <pc:sldMkLst>
          <pc:docMk/>
          <pc:sldMk cId="1716806065" sldId="262"/>
        </pc:sldMkLst>
        <pc:spChg chg="add mod">
          <ac:chgData name="Harry Barratt [mn20hb]" userId="c0fd8cd3-567d-4093-93f5-60651300b8c6" providerId="ADAL" clId="{35AE8A7F-7F3C-4F51-9090-2A3DCFC0CC43}" dt="2025-01-28T14:49:19.556" v="183" actId="20577"/>
          <ac:spMkLst>
            <pc:docMk/>
            <pc:sldMk cId="1716806065" sldId="262"/>
            <ac:spMk id="2" creationId="{85B312DB-A289-C94B-4633-1B5E75520EFA}"/>
          </ac:spMkLst>
        </pc:spChg>
        <pc:spChg chg="mod">
          <ac:chgData name="Harry Barratt [mn20hb]" userId="c0fd8cd3-567d-4093-93f5-60651300b8c6" providerId="ADAL" clId="{35AE8A7F-7F3C-4F51-9090-2A3DCFC0CC43}" dt="2025-01-28T14:48:20.876" v="156" actId="1076"/>
          <ac:spMkLst>
            <pc:docMk/>
            <pc:sldMk cId="1716806065" sldId="262"/>
            <ac:spMk id="15" creationId="{00000000-0000-0000-0000-000000000000}"/>
          </ac:spMkLst>
        </pc:spChg>
        <pc:picChg chg="mod">
          <ac:chgData name="Harry Barratt [mn20hb]" userId="c0fd8cd3-567d-4093-93f5-60651300b8c6" providerId="ADAL" clId="{35AE8A7F-7F3C-4F51-9090-2A3DCFC0CC43}" dt="2025-01-28T14:48:03.936" v="149" actId="1076"/>
          <ac:picMkLst>
            <pc:docMk/>
            <pc:sldMk cId="1716806065" sldId="262"/>
            <ac:picMk id="6" creationId="{00000000-0000-0000-0000-000000000000}"/>
          </ac:picMkLst>
        </pc:picChg>
        <pc:picChg chg="mod">
          <ac:chgData name="Harry Barratt [mn20hb]" userId="c0fd8cd3-567d-4093-93f5-60651300b8c6" providerId="ADAL" clId="{35AE8A7F-7F3C-4F51-9090-2A3DCFC0CC43}" dt="2025-01-28T14:48:15.468" v="154" actId="1076"/>
          <ac:picMkLst>
            <pc:docMk/>
            <pc:sldMk cId="1716806065" sldId="262"/>
            <ac:picMk id="7" creationId="{00000000-0000-0000-0000-000000000000}"/>
          </ac:picMkLst>
        </pc:picChg>
        <pc:picChg chg="mod">
          <ac:chgData name="Harry Barratt [mn20hb]" userId="c0fd8cd3-567d-4093-93f5-60651300b8c6" providerId="ADAL" clId="{35AE8A7F-7F3C-4F51-9090-2A3DCFC0CC43}" dt="2025-01-28T14:48:11.259" v="153" actId="1076"/>
          <ac:picMkLst>
            <pc:docMk/>
            <pc:sldMk cId="1716806065" sldId="262"/>
            <ac:picMk id="8" creationId="{00000000-0000-0000-0000-000000000000}"/>
          </ac:picMkLst>
        </pc:picChg>
      </pc:sldChg>
      <pc:sldChg chg="addSp modSp mod">
        <pc:chgData name="Harry Barratt [mn20hb]" userId="c0fd8cd3-567d-4093-93f5-60651300b8c6" providerId="ADAL" clId="{35AE8A7F-7F3C-4F51-9090-2A3DCFC0CC43}" dt="2025-01-28T14:49:42.998" v="203" actId="1076"/>
        <pc:sldMkLst>
          <pc:docMk/>
          <pc:sldMk cId="2658179507" sldId="263"/>
        </pc:sldMkLst>
        <pc:spChg chg="add mod">
          <ac:chgData name="Harry Barratt [mn20hb]" userId="c0fd8cd3-567d-4093-93f5-60651300b8c6" providerId="ADAL" clId="{35AE8A7F-7F3C-4F51-9090-2A3DCFC0CC43}" dt="2025-01-28T14:49:12.508" v="179" actId="20577"/>
          <ac:spMkLst>
            <pc:docMk/>
            <pc:sldMk cId="2658179507" sldId="263"/>
            <ac:spMk id="2" creationId="{41503A44-8278-3E57-9718-360BCA77FDD3}"/>
          </ac:spMkLst>
        </pc:spChg>
        <pc:spChg chg="add mod">
          <ac:chgData name="Harry Barratt [mn20hb]" userId="c0fd8cd3-567d-4093-93f5-60651300b8c6" providerId="ADAL" clId="{35AE8A7F-7F3C-4F51-9090-2A3DCFC0CC43}" dt="2025-01-28T14:49:41.796" v="202" actId="20577"/>
          <ac:spMkLst>
            <pc:docMk/>
            <pc:sldMk cId="2658179507" sldId="263"/>
            <ac:spMk id="3" creationId="{2C9EE653-F8E9-FF7A-D5B6-EE97D2E6F7C8}"/>
          </ac:spMkLst>
        </pc:spChg>
        <pc:picChg chg="mod">
          <ac:chgData name="Harry Barratt [mn20hb]" userId="c0fd8cd3-567d-4093-93f5-60651300b8c6" providerId="ADAL" clId="{35AE8A7F-7F3C-4F51-9090-2A3DCFC0CC43}" dt="2025-01-28T14:49:42.998" v="203" actId="1076"/>
          <ac:picMkLst>
            <pc:docMk/>
            <pc:sldMk cId="2658179507" sldId="263"/>
            <ac:picMk id="5" creationId="{00000000-0000-0000-0000-000000000000}"/>
          </ac:picMkLst>
        </pc:picChg>
        <pc:picChg chg="mod">
          <ac:chgData name="Harry Barratt [mn20hb]" userId="c0fd8cd3-567d-4093-93f5-60651300b8c6" providerId="ADAL" clId="{35AE8A7F-7F3C-4F51-9090-2A3DCFC0CC43}" dt="2025-01-28T14:48:45.564" v="166" actId="14100"/>
          <ac:picMkLst>
            <pc:docMk/>
            <pc:sldMk cId="2658179507" sldId="263"/>
            <ac:picMk id="6" creationId="{00000000-0000-0000-0000-000000000000}"/>
          </ac:picMkLst>
        </pc:picChg>
        <pc:picChg chg="mod">
          <ac:chgData name="Harry Barratt [mn20hb]" userId="c0fd8cd3-567d-4093-93f5-60651300b8c6" providerId="ADAL" clId="{35AE8A7F-7F3C-4F51-9090-2A3DCFC0CC43}" dt="2025-01-28T14:48:49.300" v="169" actId="1076"/>
          <ac:picMkLst>
            <pc:docMk/>
            <pc:sldMk cId="2658179507" sldId="263"/>
            <ac:picMk id="7" creationId="{00000000-0000-0000-0000-000000000000}"/>
          </ac:picMkLst>
        </pc:picChg>
        <pc:picChg chg="mod">
          <ac:chgData name="Harry Barratt [mn20hb]" userId="c0fd8cd3-567d-4093-93f5-60651300b8c6" providerId="ADAL" clId="{35AE8A7F-7F3C-4F51-9090-2A3DCFC0CC43}" dt="2025-01-28T14:48:41.621" v="163" actId="1076"/>
          <ac:picMkLst>
            <pc:docMk/>
            <pc:sldMk cId="2658179507" sldId="263"/>
            <ac:picMk id="8" creationId="{00000000-0000-0000-0000-000000000000}"/>
          </ac:picMkLst>
        </pc:picChg>
      </pc:sldChg>
      <pc:sldChg chg="addSp modSp mod">
        <pc:chgData name="Harry Barratt [mn20hb]" userId="c0fd8cd3-567d-4093-93f5-60651300b8c6" providerId="ADAL" clId="{35AE8A7F-7F3C-4F51-9090-2A3DCFC0CC43}" dt="2025-01-28T14:49:49.124" v="206" actId="20577"/>
        <pc:sldMkLst>
          <pc:docMk/>
          <pc:sldMk cId="2488376565" sldId="264"/>
        </pc:sldMkLst>
        <pc:spChg chg="add mod">
          <ac:chgData name="Harry Barratt [mn20hb]" userId="c0fd8cd3-567d-4093-93f5-60651300b8c6" providerId="ADAL" clId="{35AE8A7F-7F3C-4F51-9090-2A3DCFC0CC43}" dt="2025-01-28T14:49:08.467" v="175" actId="20577"/>
          <ac:spMkLst>
            <pc:docMk/>
            <pc:sldMk cId="2488376565" sldId="264"/>
            <ac:spMk id="2" creationId="{41BB01E7-8896-9223-672E-CE5001579C2C}"/>
          </ac:spMkLst>
        </pc:spChg>
        <pc:spChg chg="add mod">
          <ac:chgData name="Harry Barratt [mn20hb]" userId="c0fd8cd3-567d-4093-93f5-60651300b8c6" providerId="ADAL" clId="{35AE8A7F-7F3C-4F51-9090-2A3DCFC0CC43}" dt="2025-01-28T14:49:49.124" v="206" actId="20577"/>
          <ac:spMkLst>
            <pc:docMk/>
            <pc:sldMk cId="2488376565" sldId="264"/>
            <ac:spMk id="3" creationId="{9AF0CE2D-43F6-F9FE-AA90-1292CC18DA42}"/>
          </ac:spMkLst>
        </pc:spChg>
      </pc:sldChg>
      <pc:sldChg chg="modSp mod">
        <pc:chgData name="Harry Barratt [mn20hb]" userId="c0fd8cd3-567d-4093-93f5-60651300b8c6" providerId="ADAL" clId="{35AE8A7F-7F3C-4F51-9090-2A3DCFC0CC43}" dt="2025-01-28T14:47:16.392" v="125" actId="122"/>
        <pc:sldMkLst>
          <pc:docMk/>
          <pc:sldMk cId="2836818887" sldId="265"/>
        </pc:sldMkLst>
        <pc:spChg chg="mod">
          <ac:chgData name="Harry Barratt [mn20hb]" userId="c0fd8cd3-567d-4093-93f5-60651300b8c6" providerId="ADAL" clId="{35AE8A7F-7F3C-4F51-9090-2A3DCFC0CC43}" dt="2025-01-28T14:47:16.392" v="125" actId="122"/>
          <ac:spMkLst>
            <pc:docMk/>
            <pc:sldMk cId="2836818887" sldId="265"/>
            <ac:spMk id="4" creationId="{00000000-0000-0000-0000-000000000000}"/>
          </ac:spMkLst>
        </pc:spChg>
      </pc:sldChg>
      <pc:sldChg chg="addSp modSp mod">
        <pc:chgData name="Harry Barratt [mn20hb]" userId="c0fd8cd3-567d-4093-93f5-60651300b8c6" providerId="ADAL" clId="{35AE8A7F-7F3C-4F51-9090-2A3DCFC0CC43}" dt="2025-01-28T14:50:30.780" v="220" actId="1076"/>
        <pc:sldMkLst>
          <pc:docMk/>
          <pc:sldMk cId="1260188082" sldId="266"/>
        </pc:sldMkLst>
        <pc:spChg chg="add mod">
          <ac:chgData name="Harry Barratt [mn20hb]" userId="c0fd8cd3-567d-4093-93f5-60651300b8c6" providerId="ADAL" clId="{35AE8A7F-7F3C-4F51-9090-2A3DCFC0CC43}" dt="2025-01-28T14:50:19.635" v="216" actId="20577"/>
          <ac:spMkLst>
            <pc:docMk/>
            <pc:sldMk cId="1260188082" sldId="266"/>
            <ac:spMk id="2" creationId="{01E958E0-F5E9-2E4F-8CC3-BE34FFA5B416}"/>
          </ac:spMkLst>
        </pc:spChg>
        <pc:spChg chg="mod">
          <ac:chgData name="Harry Barratt [mn20hb]" userId="c0fd8cd3-567d-4093-93f5-60651300b8c6" providerId="ADAL" clId="{35AE8A7F-7F3C-4F51-9090-2A3DCFC0CC43}" dt="2025-01-28T14:50:24.597" v="217" actId="1076"/>
          <ac:spMkLst>
            <pc:docMk/>
            <pc:sldMk cId="1260188082" sldId="266"/>
            <ac:spMk id="14" creationId="{00000000-0000-0000-0000-000000000000}"/>
          </ac:spMkLst>
        </pc:spChg>
        <pc:picChg chg="mod">
          <ac:chgData name="Harry Barratt [mn20hb]" userId="c0fd8cd3-567d-4093-93f5-60651300b8c6" providerId="ADAL" clId="{35AE8A7F-7F3C-4F51-9090-2A3DCFC0CC43}" dt="2025-01-28T14:50:30.780" v="220" actId="1076"/>
          <ac:picMkLst>
            <pc:docMk/>
            <pc:sldMk cId="1260188082" sldId="266"/>
            <ac:picMk id="6" creationId="{00000000-0000-0000-0000-000000000000}"/>
          </ac:picMkLst>
        </pc:picChg>
        <pc:picChg chg="mod">
          <ac:chgData name="Harry Barratt [mn20hb]" userId="c0fd8cd3-567d-4093-93f5-60651300b8c6" providerId="ADAL" clId="{35AE8A7F-7F3C-4F51-9090-2A3DCFC0CC43}" dt="2025-01-28T14:50:07.902" v="208" actId="1076"/>
          <ac:picMkLst>
            <pc:docMk/>
            <pc:sldMk cId="1260188082" sldId="266"/>
            <ac:picMk id="8" creationId="{00000000-0000-0000-0000-000000000000}"/>
          </ac:picMkLst>
        </pc:picChg>
        <pc:picChg chg="mod">
          <ac:chgData name="Harry Barratt [mn20hb]" userId="c0fd8cd3-567d-4093-93f5-60651300b8c6" providerId="ADAL" clId="{35AE8A7F-7F3C-4F51-9090-2A3DCFC0CC43}" dt="2025-01-28T14:50:08.587" v="209" actId="1076"/>
          <ac:picMkLst>
            <pc:docMk/>
            <pc:sldMk cId="1260188082" sldId="266"/>
            <ac:picMk id="9" creationId="{00000000-0000-0000-0000-000000000000}"/>
          </ac:picMkLst>
        </pc:picChg>
      </pc:sldChg>
      <pc:sldChg chg="delSp modSp new mod ord">
        <pc:chgData name="Harry Barratt [mn20hb]" userId="c0fd8cd3-567d-4093-93f5-60651300b8c6" providerId="ADAL" clId="{35AE8A7F-7F3C-4F51-9090-2A3DCFC0CC43}" dt="2025-01-28T14:46:54.093" v="102" actId="255"/>
        <pc:sldMkLst>
          <pc:docMk/>
          <pc:sldMk cId="1322775154" sldId="267"/>
        </pc:sldMkLst>
        <pc:spChg chg="mod">
          <ac:chgData name="Harry Barratt [mn20hb]" userId="c0fd8cd3-567d-4093-93f5-60651300b8c6" providerId="ADAL" clId="{35AE8A7F-7F3C-4F51-9090-2A3DCFC0CC43}" dt="2025-01-28T14:46:54.093" v="102" actId="255"/>
          <ac:spMkLst>
            <pc:docMk/>
            <pc:sldMk cId="1322775154" sldId="267"/>
            <ac:spMk id="2" creationId="{36BDD16F-8EA3-D5AB-F7DE-C4EDFC4D6CED}"/>
          </ac:spMkLst>
        </pc:spChg>
        <pc:spChg chg="del">
          <ac:chgData name="Harry Barratt [mn20hb]" userId="c0fd8cd3-567d-4093-93f5-60651300b8c6" providerId="ADAL" clId="{35AE8A7F-7F3C-4F51-9090-2A3DCFC0CC43}" dt="2025-01-28T14:46:16.271" v="57" actId="478"/>
          <ac:spMkLst>
            <pc:docMk/>
            <pc:sldMk cId="1322775154" sldId="267"/>
            <ac:spMk id="3" creationId="{CDE81368-B3D3-6CDB-8058-5165B092FB22}"/>
          </ac:spMkLst>
        </pc:spChg>
      </pc:sldChg>
      <pc:sldChg chg="modSp new del mod ord">
        <pc:chgData name="Harry Barratt [mn20hb]" userId="c0fd8cd3-567d-4093-93f5-60651300b8c6" providerId="ADAL" clId="{35AE8A7F-7F3C-4F51-9090-2A3DCFC0CC43}" dt="2025-01-28T14:51:19.426" v="232" actId="2696"/>
        <pc:sldMkLst>
          <pc:docMk/>
          <pc:sldMk cId="2361771468" sldId="268"/>
        </pc:sldMkLst>
        <pc:spChg chg="mod">
          <ac:chgData name="Harry Barratt [mn20hb]" userId="c0fd8cd3-567d-4093-93f5-60651300b8c6" providerId="ADAL" clId="{35AE8A7F-7F3C-4F51-9090-2A3DCFC0CC43}" dt="2025-01-28T14:51:02.202" v="231" actId="20577"/>
          <ac:spMkLst>
            <pc:docMk/>
            <pc:sldMk cId="2361771468" sldId="268"/>
            <ac:spMk id="2" creationId="{B9A2EC2F-52C0-46BC-A230-21C8DC504C0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F0A17-BAA7-4BF0-9632-723F5A3534B7}" type="datetimeFigureOut">
              <a:rPr lang="en-GB" smtClean="0"/>
              <a:t>28/01/2025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DB9A-75C0-42E3-AB90-609B232DFA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210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F0A17-BAA7-4BF0-9632-723F5A3534B7}" type="datetimeFigureOut">
              <a:rPr lang="en-GB" smtClean="0"/>
              <a:t>28/01/2025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DB9A-75C0-42E3-AB90-609B232DFA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5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F0A17-BAA7-4BF0-9632-723F5A3534B7}" type="datetimeFigureOut">
              <a:rPr lang="en-GB" smtClean="0"/>
              <a:t>28/01/2025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DB9A-75C0-42E3-AB90-609B232DFA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88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F0A17-BAA7-4BF0-9632-723F5A3534B7}" type="datetimeFigureOut">
              <a:rPr lang="en-GB" smtClean="0"/>
              <a:t>28/01/2025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DB9A-75C0-42E3-AB90-609B232DFA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38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F0A17-BAA7-4BF0-9632-723F5A3534B7}" type="datetimeFigureOut">
              <a:rPr lang="en-GB" smtClean="0"/>
              <a:t>28/01/2025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DB9A-75C0-42E3-AB90-609B232DFA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0280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F0A17-BAA7-4BF0-9632-723F5A3534B7}" type="datetimeFigureOut">
              <a:rPr lang="en-GB" smtClean="0"/>
              <a:t>28/01/2025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DB9A-75C0-42E3-AB90-609B232DFA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75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F0A17-BAA7-4BF0-9632-723F5A3534B7}" type="datetimeFigureOut">
              <a:rPr lang="en-GB" smtClean="0"/>
              <a:t>28/01/2025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DB9A-75C0-42E3-AB90-609B232DFA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3921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F0A17-BAA7-4BF0-9632-723F5A3534B7}" type="datetimeFigureOut">
              <a:rPr lang="en-GB" smtClean="0"/>
              <a:t>28/01/2025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DB9A-75C0-42E3-AB90-609B232DFA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31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F0A17-BAA7-4BF0-9632-723F5A3534B7}" type="datetimeFigureOut">
              <a:rPr lang="en-GB" smtClean="0"/>
              <a:t>28/01/2025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DB9A-75C0-42E3-AB90-609B232DFA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491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F0A17-BAA7-4BF0-9632-723F5A3534B7}" type="datetimeFigureOut">
              <a:rPr lang="en-GB" smtClean="0"/>
              <a:t>28/01/2025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DB9A-75C0-42E3-AB90-609B232DFA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310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F0A17-BAA7-4BF0-9632-723F5A3534B7}" type="datetimeFigureOut">
              <a:rPr lang="en-GB" smtClean="0"/>
              <a:t>28/01/2025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DB9A-75C0-42E3-AB90-609B232DFA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079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F0A17-BAA7-4BF0-9632-723F5A3534B7}" type="datetimeFigureOut">
              <a:rPr lang="en-GB" smtClean="0"/>
              <a:t>28/01/2025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1DB9A-75C0-42E3-AB90-609B232DFA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39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DD16F-8EA3-D5AB-F7DE-C4EDFC4D6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0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900" dirty="0"/>
              <a:t>Syringe</a:t>
            </a:r>
            <a:r>
              <a:rPr lang="en-GB" sz="9600" dirty="0"/>
              <a:t> </a:t>
            </a:r>
            <a:r>
              <a:rPr lang="en-GB" sz="24900" dirty="0"/>
              <a:t>Samples</a:t>
            </a:r>
          </a:p>
        </p:txBody>
      </p:sp>
    </p:spTree>
    <p:extLst>
      <p:ext uri="{BB962C8B-B14F-4D97-AF65-F5344CB8AC3E}">
        <p14:creationId xmlns:p14="http://schemas.microsoft.com/office/powerpoint/2010/main" val="1322775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9531" y="4850674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1     2      3      4      5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03" y="1816769"/>
            <a:ext cx="2104422" cy="3401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586" y="1792706"/>
            <a:ext cx="2076221" cy="32409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008" y="1657063"/>
            <a:ext cx="2294897" cy="3383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106" y="1724885"/>
            <a:ext cx="1988745" cy="3193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998" y="1822346"/>
            <a:ext cx="1631515" cy="2894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7118" y="325244"/>
            <a:ext cx="759965" cy="1130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8796" y="277756"/>
            <a:ext cx="762650" cy="12255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B01E7-8896-9223-672E-CE5001579C2C}"/>
              </a:ext>
            </a:extLst>
          </p:cNvPr>
          <p:cNvSpPr txBox="1"/>
          <p:nvPr/>
        </p:nvSpPr>
        <p:spPr>
          <a:xfrm>
            <a:off x="39924" y="-52563"/>
            <a:ext cx="3344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650 mmHg – Vac Bowl 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0CE2D-43F6-F9FE-AA90-1292CC18DA42}"/>
              </a:ext>
            </a:extLst>
          </p:cNvPr>
          <p:cNvSpPr txBox="1"/>
          <p:nvPr/>
        </p:nvSpPr>
        <p:spPr>
          <a:xfrm>
            <a:off x="157245" y="394660"/>
            <a:ext cx="334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 macropores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8376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4989" y="2577102"/>
            <a:ext cx="10837358" cy="1325563"/>
          </a:xfrm>
        </p:spPr>
        <p:txBody>
          <a:bodyPr>
            <a:noAutofit/>
          </a:bodyPr>
          <a:lstStyle/>
          <a:p>
            <a:pPr algn="ctr"/>
            <a:r>
              <a:rPr lang="en-GB" sz="18700" dirty="0"/>
              <a:t>Open Bowl Samples</a:t>
            </a:r>
          </a:p>
        </p:txBody>
      </p:sp>
    </p:spTree>
    <p:extLst>
      <p:ext uri="{BB962C8B-B14F-4D97-AF65-F5344CB8AC3E}">
        <p14:creationId xmlns:p14="http://schemas.microsoft.com/office/powerpoint/2010/main" val="2836818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9531" y="4850674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1     2      3      4      5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44" y="1368716"/>
            <a:ext cx="1861781" cy="3481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13256">
            <a:off x="1223919" y="547152"/>
            <a:ext cx="484446" cy="1455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872" y="1672389"/>
            <a:ext cx="1848871" cy="3122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725" y="628209"/>
            <a:ext cx="1142814" cy="952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307" y="528159"/>
            <a:ext cx="679582" cy="10884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6390" y="1672389"/>
            <a:ext cx="1840808" cy="3098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6743" y="216568"/>
            <a:ext cx="840102" cy="1300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6239" y="1604515"/>
            <a:ext cx="1931503" cy="3010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6654" y="1564461"/>
            <a:ext cx="1984243" cy="31683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924" y="259126"/>
            <a:ext cx="334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 macropores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E958E0-F5E9-2E4F-8CC3-BE34FFA5B416}"/>
              </a:ext>
            </a:extLst>
          </p:cNvPr>
          <p:cNvSpPr txBox="1"/>
          <p:nvPr/>
        </p:nvSpPr>
        <p:spPr>
          <a:xfrm>
            <a:off x="39924" y="-52563"/>
            <a:ext cx="3344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0 mmHg – Open Bowl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188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22" y="1985555"/>
            <a:ext cx="1334977" cy="2534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9863" y="4798423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1     2      3      4      5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43" y="1924075"/>
            <a:ext cx="1481987" cy="2646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252" y="931817"/>
            <a:ext cx="1428420" cy="997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624" y="1840179"/>
            <a:ext cx="1441566" cy="2813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328" y="1840179"/>
            <a:ext cx="1515501" cy="2813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0118" y="422054"/>
            <a:ext cx="1837919" cy="1019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7967" y="1860901"/>
            <a:ext cx="1531867" cy="27092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668" y="528391"/>
            <a:ext cx="334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 macropores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6E4B7F-3107-C79A-0C81-BCE1054DBDDB}"/>
              </a:ext>
            </a:extLst>
          </p:cNvPr>
          <p:cNvSpPr txBox="1"/>
          <p:nvPr/>
        </p:nvSpPr>
        <p:spPr>
          <a:xfrm>
            <a:off x="323668" y="159059"/>
            <a:ext cx="3344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0 mmHg - Syringe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60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863" y="4798423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1     2      3      4      5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99" y="2124891"/>
            <a:ext cx="1373479" cy="267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78" y="1013298"/>
            <a:ext cx="1694371" cy="1236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394" y="2261936"/>
            <a:ext cx="1424777" cy="2536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520" y="1000400"/>
            <a:ext cx="1784524" cy="1262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765" y="2124891"/>
            <a:ext cx="1721139" cy="29449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5725" y="2124891"/>
            <a:ext cx="1606251" cy="2914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3091" y="2124891"/>
            <a:ext cx="1749569" cy="30146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003" y="293794"/>
            <a:ext cx="3344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 or 7 macropores, (is there one in the 5</a:t>
            </a:r>
            <a:r>
              <a:rPr lang="en-GB" baseline="30000" dirty="0"/>
              <a:t>th</a:t>
            </a:r>
            <a:r>
              <a:rPr lang="en-GB" dirty="0"/>
              <a:t> sample)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AD1AF-2932-791D-E949-B4F863F07C4E}"/>
              </a:ext>
            </a:extLst>
          </p:cNvPr>
          <p:cNvSpPr txBox="1"/>
          <p:nvPr/>
        </p:nvSpPr>
        <p:spPr>
          <a:xfrm>
            <a:off x="159766" y="-46388"/>
            <a:ext cx="3344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250 mmHg - Syringe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374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863" y="4798423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1     2      3      4      5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53" y="1762080"/>
            <a:ext cx="1925079" cy="3393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004" y="1860226"/>
            <a:ext cx="1652322" cy="3137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298" y="1762080"/>
            <a:ext cx="1802673" cy="3297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081" y="261257"/>
            <a:ext cx="937856" cy="984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6656" y="322218"/>
            <a:ext cx="894939" cy="923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2699" y="1321951"/>
            <a:ext cx="533957" cy="538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5161" y="1852887"/>
            <a:ext cx="1571455" cy="31156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6806" y="1886447"/>
            <a:ext cx="1646968" cy="28784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667" y="549811"/>
            <a:ext cx="334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 macropores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373464-A89D-2B00-56B9-876DF4C856E0}"/>
              </a:ext>
            </a:extLst>
          </p:cNvPr>
          <p:cNvSpPr txBox="1"/>
          <p:nvPr/>
        </p:nvSpPr>
        <p:spPr>
          <a:xfrm>
            <a:off x="323668" y="159059"/>
            <a:ext cx="3344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550 mmHg - Syringe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30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9531" y="4850674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1     2      3      4      5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22" y="1603148"/>
            <a:ext cx="1938364" cy="3483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603" y="1603148"/>
            <a:ext cx="2072693" cy="3438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892" y="224941"/>
            <a:ext cx="1014580" cy="1168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472" y="301659"/>
            <a:ext cx="1200774" cy="1014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246" y="1713284"/>
            <a:ext cx="1843724" cy="32187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1379" y="1796935"/>
            <a:ext cx="1868038" cy="31350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1048" y="383178"/>
            <a:ext cx="1305714" cy="646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2206" y="1029332"/>
            <a:ext cx="764788" cy="8199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1279" y="1680662"/>
            <a:ext cx="1857901" cy="32513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4849" y="383178"/>
            <a:ext cx="1054321" cy="9431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39170" y="880242"/>
            <a:ext cx="1313754" cy="8728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5275" y="449523"/>
            <a:ext cx="334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 macropores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30245A-FC59-6F2B-F22A-28404B73B7D8}"/>
              </a:ext>
            </a:extLst>
          </p:cNvPr>
          <p:cNvSpPr txBox="1"/>
          <p:nvPr/>
        </p:nvSpPr>
        <p:spPr>
          <a:xfrm>
            <a:off x="198589" y="80191"/>
            <a:ext cx="3344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0 mmHg - Syringe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115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989" y="257710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22400" dirty="0"/>
              <a:t>Vac Bowl Samples</a:t>
            </a:r>
          </a:p>
        </p:txBody>
      </p:sp>
    </p:spTree>
    <p:extLst>
      <p:ext uri="{BB962C8B-B14F-4D97-AF65-F5344CB8AC3E}">
        <p14:creationId xmlns:p14="http://schemas.microsoft.com/office/powerpoint/2010/main" val="4211608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9531" y="4850674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1     2      3      4      5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86" y="1254033"/>
            <a:ext cx="1913684" cy="3503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259" y="1254033"/>
            <a:ext cx="2085595" cy="3503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718" y="1199940"/>
            <a:ext cx="2053680" cy="3604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313" y="334307"/>
            <a:ext cx="1929756" cy="680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106" y="334307"/>
            <a:ext cx="1159313" cy="5976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6902" y="1196206"/>
            <a:ext cx="2445753" cy="36080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1641" y="149376"/>
            <a:ext cx="1521039" cy="766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14530" t="1490" r="987" b="-1490"/>
          <a:stretch/>
        </p:blipFill>
        <p:spPr>
          <a:xfrm>
            <a:off x="8142558" y="107606"/>
            <a:ext cx="1010944" cy="7932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6374" y="947269"/>
            <a:ext cx="2544733" cy="41059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5292" y="310413"/>
            <a:ext cx="1249581" cy="9436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1319" y="533940"/>
            <a:ext cx="334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 macropores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4F60C-E5F5-78D8-9BF6-B209537EF83B}"/>
              </a:ext>
            </a:extLst>
          </p:cNvPr>
          <p:cNvSpPr txBox="1"/>
          <p:nvPr/>
        </p:nvSpPr>
        <p:spPr>
          <a:xfrm>
            <a:off x="401912" y="68334"/>
            <a:ext cx="3344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0 mmHg – Vac Bowl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8835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9531" y="4850674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1     2      3      4      5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4" y="1407756"/>
            <a:ext cx="2066774" cy="3442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038" y="1430718"/>
            <a:ext cx="1991419" cy="3379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098" y="796529"/>
            <a:ext cx="890950" cy="837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716" y="962495"/>
            <a:ext cx="799546" cy="585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812" y="1448460"/>
            <a:ext cx="2163525" cy="3361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9359" y="1448460"/>
            <a:ext cx="2092098" cy="33615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7337" y="225337"/>
            <a:ext cx="802513" cy="8426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4697" y="257579"/>
            <a:ext cx="812438" cy="8103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4651" y="1471422"/>
            <a:ext cx="1911707" cy="2956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7421" y="320250"/>
            <a:ext cx="2151979" cy="14008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7245" y="394660"/>
            <a:ext cx="334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 macropores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312DB-A289-C94B-4633-1B5E75520EFA}"/>
              </a:ext>
            </a:extLst>
          </p:cNvPr>
          <p:cNvSpPr txBox="1"/>
          <p:nvPr/>
        </p:nvSpPr>
        <p:spPr>
          <a:xfrm>
            <a:off x="110092" y="7413"/>
            <a:ext cx="3344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250 mmHg – Vac Bowl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6806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9531" y="4850674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1     2      3      4      5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73" y="1744630"/>
            <a:ext cx="1959890" cy="341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10" y="882161"/>
            <a:ext cx="1414374" cy="1129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618" y="960628"/>
            <a:ext cx="907574" cy="962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7" y="1857746"/>
            <a:ext cx="910643" cy="897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6900" y="1744630"/>
            <a:ext cx="1938877" cy="3247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1475" y="216569"/>
            <a:ext cx="1046137" cy="1489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9507" y="1744630"/>
            <a:ext cx="2019625" cy="3106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1995" y="338183"/>
            <a:ext cx="801393" cy="13463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1696" y="356045"/>
            <a:ext cx="796075" cy="10107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3566" y="1706102"/>
            <a:ext cx="1979241" cy="33624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7472" y="128310"/>
            <a:ext cx="903347" cy="9893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8281" y="402960"/>
            <a:ext cx="642239" cy="10089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88319" y="1684523"/>
            <a:ext cx="1999420" cy="33035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31249" y="338183"/>
            <a:ext cx="1126622" cy="9775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72322" y="252299"/>
            <a:ext cx="654809" cy="1253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503A44-8278-3E57-9718-360BCA77FDD3}"/>
              </a:ext>
            </a:extLst>
          </p:cNvPr>
          <p:cNvSpPr txBox="1"/>
          <p:nvPr/>
        </p:nvSpPr>
        <p:spPr>
          <a:xfrm>
            <a:off x="39924" y="-52563"/>
            <a:ext cx="3344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550 mmHg – Vac Bowl 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EE653-F8E9-FF7A-D5B6-EE97D2E6F7C8}"/>
              </a:ext>
            </a:extLst>
          </p:cNvPr>
          <p:cNvSpPr txBox="1"/>
          <p:nvPr/>
        </p:nvSpPr>
        <p:spPr>
          <a:xfrm>
            <a:off x="157245" y="394660"/>
            <a:ext cx="334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macropores (Anomaly)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8179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66cb88-db77-4d42-9dc4-fb37066edc24">
      <Terms xmlns="http://schemas.microsoft.com/office/infopath/2007/PartnerControls"/>
    </lcf76f155ced4ddcb4097134ff3c332f>
    <TaxCatchAll xmlns="7cf861dc-a431-4ef3-8baf-d03d54e74a0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AEB3905992E54BBAD901A47ED1CA8C" ma:contentTypeVersion="18" ma:contentTypeDescription="Create a new document." ma:contentTypeScope="" ma:versionID="bf32a603a032cbd317dd9e538b2fe121">
  <xsd:schema xmlns:xsd="http://www.w3.org/2001/XMLSchema" xmlns:xs="http://www.w3.org/2001/XMLSchema" xmlns:p="http://schemas.microsoft.com/office/2006/metadata/properties" xmlns:ns2="1c66cb88-db77-4d42-9dc4-fb37066edc24" xmlns:ns3="7cf861dc-a431-4ef3-8baf-d03d54e74a07" targetNamespace="http://schemas.microsoft.com/office/2006/metadata/properties" ma:root="true" ma:fieldsID="8daefc751e53f51321295a738573c2af" ns2:_="" ns3:_="">
    <xsd:import namespace="1c66cb88-db77-4d42-9dc4-fb37066edc24"/>
    <xsd:import namespace="7cf861dc-a431-4ef3-8baf-d03d54e74a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66cb88-db77-4d42-9dc4-fb37066ed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3a19cb6-1b10-4512-a12b-f76e45842a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861dc-a431-4ef3-8baf-d03d54e74a0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91ac723-6a7a-431d-b784-496353a11c74}" ma:internalName="TaxCatchAll" ma:showField="CatchAllData" ma:web="7cf861dc-a431-4ef3-8baf-d03d54e74a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0F55EC-C1EF-412D-9F4F-7A24A3FE739C}">
  <ds:schemaRefs>
    <ds:schemaRef ds:uri="f53bdb9e-10dd-4f8e-94be-980d51a27fb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381e6e6-d508-431a-ab4d-edd4baf1789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39162A7-5E72-4390-A5C3-AD88E285DB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AACCF5-F498-44F6-B524-5F67147B39F3}"/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127</Words>
  <Application>Microsoft Office PowerPoint</Application>
  <PresentationFormat>Widescreen</PresentationFormat>
  <Paragraphs>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Syringe Samples</vt:lpstr>
      <vt:lpstr>PowerPoint Presentation</vt:lpstr>
      <vt:lpstr>PowerPoint Presentation</vt:lpstr>
      <vt:lpstr>PowerPoint Presentation</vt:lpstr>
      <vt:lpstr>PowerPoint Presentation</vt:lpstr>
      <vt:lpstr>Vac Bowl Samples</vt:lpstr>
      <vt:lpstr>PowerPoint Presentation</vt:lpstr>
      <vt:lpstr>PowerPoint Presentation</vt:lpstr>
      <vt:lpstr>PowerPoint Presentation</vt:lpstr>
      <vt:lpstr>PowerPoint Presentation</vt:lpstr>
      <vt:lpstr>Open Bowl Samples</vt:lpstr>
      <vt:lpstr>PowerPoint Presentation</vt:lpstr>
    </vt:vector>
  </TitlesOfParts>
  <Company>University of Leeds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Barratt [mn20hb]</dc:creator>
  <cp:lastModifiedBy>Harry Barratt [mn20hb]</cp:lastModifiedBy>
  <cp:revision>12</cp:revision>
  <dcterms:created xsi:type="dcterms:W3CDTF">2024-08-15T11:49:36Z</dcterms:created>
  <dcterms:modified xsi:type="dcterms:W3CDTF">2025-01-28T14:51:28Z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0x01010068AEB3905992E54BBAD901A47ED1CA8C</vt:lpwstr>
  </property>
</Properties>
</file>