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8" r:id="rId9"/>
    <p:sldId id="265" r:id="rId10"/>
    <p:sldId id="267" r:id="rId11"/>
    <p:sldId id="263" r:id="rId12"/>
    <p:sldId id="266" r:id="rId13"/>
    <p:sldId id="264" r:id="rId14"/>
    <p:sldId id="269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5-18T15:08:11.515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1 778,'1'0,"0"0,0 1,0-1,0 1,-1-1,1 1,0-1,0 1,0-1,-1 1,1 0,0 0,0-1,-1 1,1 0,-1 0,1 0,0 1,12 22,-9-15,4 4,-1 0,2-1,0 0,1-1,0 0,0 0,1-1,12 9,-8-8,0 0,1-1,0 0,1-2,34 14,-50-22,0 1,0-1,0 0,0 0,0 0,0 0,0 1,0-1,0-1,0 1,0 0,0 0,0 0,0 0,0-1,0 1,0-1,0 1,0 0,0-1,-1 0,1 1,0-1,0 1,0-1,-1 0,1 0,0 0,-1 1,1-1,-1 0,1 0,-1 0,1 0,-1 0,1 0,-1 0,0 0,0 0,1 0,-1 0,0-1,1-7,0 0,-1 0,0 0,-1-9,1 7,-1-2,0-1,1 1,1 0,0-1,1 1,0 0,1 0,1 0,5-13,0 4,-1 1,-1-1,-1 0,-1 0,3-25,-7 41,0-1,1 1,0 0,0 1,1-1,0 0,5-9,-4 10,-1-1,0-1,0 1,0 0,-1-1,2-6,-2 3,-1 0,0 1,0-1,-1 0,-1-14,0 21,1-1,-1 0,0 0,0 1,0-1,-1 1,1-1,-1 1,0-1,0 1,0 0,-1 0,1 0,-1 0,1 1,-7-6,-6-3,7 6,0 0,1-1,-13-13,17 16,1 0,0-1,0 1,0 0,0-1,1 0,-1 1,1-1,0 0,0 0,0 0,0-7,1-88,2 78,-1 0,-2 0,0 0,-1 0,-7-32,9 51,-1 0,1 1,-1-1,0 1,1 0,-1-1,0 1,0-1,0 1,0 0,-2-2,3 3,-1 0,1-1,0 1,-1 0,1 0,-1 0,1-1,-1 1,1 0,-1 0,1 0,-1 0,1 0,-1 0,1 0,-1 0,1 0,-1 0,1 0,-1 0,1 0,0 0,-1 0,1 1,-1-1,1 0,-1 0,1 1,-1-1,1 0,0 0,-1 1,1-1,0 0,-1 1,1-1,0 1,-1-1,1 1,-5 7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5-18T15:08:48.355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393 0,'-33'2,"0"1,-47 12,34-6,39-8,0 0,1 1,-1 0,1 0,0 1,-1 0,1 0,0 0,1 1,-1 0,1 0,-1 0,-4 6,1-3,0 0,-1-1,1-1,-14 7,-18 10,32-17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5-18T15:08:51.248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171 0,'-7'1,"1"0,-1 1,1 0,0 0,0 0,-12 6,-9 3,22-9,-11 3,0 1,0 0,-19 11,44-20,0 0,0 0,0 1,9-1,18-5,-18 4,-1 0,0 2,1 0,0 1,23 2,0 2,46 10,-76-10,-1 1,0-1,0 1,16 9,-4-1,-11-7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5-18T15:09:08.097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48 351,'94'-1,"106"3,-186 0,0 0,-1 1,1 1,-1 0,0 1,0 0,0 1,-1 0,1 1,-2 1,1 0,-1 0,0 1,17 19,-27-27,-1-1,1 1,0 0,0-1,-1 1,1 0,-1 0,1 0,-1-1,1 1,-1 0,1 0,-1 0,0 0,1 0,-1 0,0 0,0 0,0 2,0-3,0 1,-1-1,1 1,0-1,-1 1,1-1,-1 0,1 1,-1-1,1 0,-1 1,1-1,-1 0,1 0,-1 1,1-1,-1 0,0 0,1 0,-1 0,1 0,-1 0,-1 0,-6 0,0 0,0-1,-12-2,18 2,-14-2,0-2,1 0,-1-1,1 0,1-1,-18-11,17 11,1 1,-1 0,0 1,-1 1,1 1,-26-3,15 2,-29-8,27 5,-1 1,-30-2,34 4,24 4,0 0,0 0,0 0,0 0,0 0,0 0,0-1,0 1,0 0,0-1,0 1,0-1,0 1,0-1,0 0,1 1,-1-1,-1-1,2 2,0-1,0 1,-1-1,1 0,0 1,0-1,0 1,1-1,-1 1,0-1,0 1,0-1,0 0,0 1,1-1,-1 1,0-1,0 1,1 0,-1-1,0 1,1-1,-1 1,1-1,6-5,-1 0,1 1,12-7,-9 5,-1 0,0-1,-1 0,0 0,0-1,-1 0,10-16,-5 5,-1 0,10-29,-15 36,-2 2,0 0,1 0,12-18,-14 25,0 0,0 0,1 1,-1-1,1 1,0 0,0 0,0 0,1 1,-1 0,1-1,6-1,-4 2,0-1,0 1,0 1,0 0,1 0,-1 0,1 1,-1 0,0 0,1 0,-1 1,0 1,0-1,9 4,-10-3,0 1,-1 0,1 0,-1 1,1-1,-1 1,0 0,-1 1,1-1,-1 1,1 0,-2 0,1 1,0-1,-1 1,3 7,0 0,-2 1,0-1,0 1,-1 0,-1 0,1 21,-3-7,0 1,-6 33,5-52,-1-1,0 0,-1 1,0-1,-1 0,-8 16,3-12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5-18T15:09:11.337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1 218,'8'10,"-1"-1,1 1,-2 1,1-1,-2 1,1 0,-2 0,7 21,3 6,8 18,31 69,48 68,-101-193,0 0,0 1,0-1,0 1,0-1,0 0,1 1,-1-1,0 1,0-1,0 0,1 1,-1-1,0 0,1 0,-1 1,0-1,1 0,-1 0,0 1,1-1,-1 0,0 0,1 0,-1 0,1 1,-1-1,0 0,1 0,-1 0,1 0,-1 0,0 0,1 0,-1 0,1 0,0-1,-1 0,1 0,0 0,-1 0,0 0,1 0,-1 0,1 0,-1-1,0 1,0 0,0 0,0-1,0 1,0-1,-1-14,0 0,-1-1,-1 2,-7-26,-27-62,24 74,2-2,1 1,-9-53,17 66,-1 0,0 0,-1 0,-1 0,-1 1,0 0,-1 0,-10-17,13 26,0-1,0 0,1 0,0-1,0 1,1 0,0-1,1 0,0 1,0-12,0 16,1 1,1 0,-1-1,0 1,1 0,-1-1,1 1,0 0,0 0,1 0,-1 0,1 0,-1 0,1 0,0 0,0 1,0-1,0 1,0-1,1 1,-1 0,1 0,0 0,0 0,-1 1,1-1,0 1,0-1,6-1,-4 2,0 0,-1 0,1 0,0 1,0-1,0 1,0 0,0 1,0-1,0 1,0 0,9 3,-10-2,-1 0,0-1,1 2,-1-1,0 0,0 1,0-1,0 1,0 0,-1 0,1 0,-1 0,0 1,0-1,0 1,3 7,33 108,-4-9,-29-94,-1-1,-1 1,3 26,5 25,-7-54,-1 1,0-1,-1 0,-1 1,0 0,-1 15,0-29,0 0,0 0,0 0,0 1,0-1,0 0,0 0,0 0,0 0,0 1,0-1,0 0,0 0,0 0,-1 0,1 1,0-1,0 0,0 0,0 0,0 0,-1 0,1 1,0-1,0 0,0 0,0 0,-1 0,1 0,0 0,0 0,0 0,0 0,-1 0,1 0,0 0,0 0,0 0,-1 0,1 0,0 0,0 0,0 0,0 0,-1 0,1 0,0 0,0 0,0 0,-1-1,1 1,0 0,0 0,0 0,0 0,0 0,0 0,-1-1,1 1,0 0,0 0,0 0,0 0,0-1,0 1,0 0,-11-15,9 13,-4-8,0 0,0 0,-5-16,-2-9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5-18T15:09:16.291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0 327,'0'446,"1"-433,0 0,1 0,0 0,0 0,2 0,0-1,0 0,1 0,0 0,12 18,-10-17,-2-2,1-1,13 18,-18-27,1 1,-1 0,1 0,0 0,0-1,-1 1,1-1,0 0,0 1,1-1,-1 0,0 0,0 0,1 0,-1-1,0 1,1-1,-1 1,5-1,-6 0,1-1,-1 1,1-1,-1 1,1-1,-1 0,1 1,-1-1,0 0,1 0,-1 0,0 0,0 0,0 0,0-1,0 1,0 0,0-1,0 1,0 0,-1-1,1 1,0-1,-1 1,1-1,-1 1,0-1,1-2,0-7,1 1,-1-22,-1 27,-2-56,0 46,1 0,0-1,2 1,-1 0,2 0,4-17,-5 29,0 0,0 0,1 0,-1 1,1-1,0 1,0-1,0 1,0 0,0-1,1 1,-1 0,1 1,3-4,6-1,0 0,15-5,4-2,-2-1,1 1,0 2,0 0,49-9,-74 19,0 0,0 0,0-1,0 1,-1-1,1-1,-1 1,1-1,-1 1,0-1,0 0,0-1,0 1,3-5,-3 2,1 0,-1-1,0 0,-1 0,1 0,-1 0,-1-1,3-11,-2 1,0 0,-2 0,0-37,-2 30,4-33,-2 50,0 0,1 1,0-1,0 0,1 1,0-1,1 1,4-9,1 1,-2-1,0 0,0 0,-2-1,0 1,-1-1,4-32,-8 48,0-5,1 0,1 0,-1 0,1 0,4-10,-6 16,0 0,0 0,0 0,0 0,0 0,0-1,0 1,0 0,0 0,0 0,0 0,0 0,1 0,-1 0,0-1,0 1,0 0,0 0,0 0,0 0,0 0,0 0,1 0,-1 0,0 0,0 0,0 0,0 0,0 0,1-1,-1 1,0 0,0 0,0 0,0 0,0 0,0 0,1 0,-1 1,0-1,0 0,0 0,0 0,0 0,1 0,-1 0,0 0,0 0,4 9,-1 12,-3-15,0 1,-1 0,1-1,-1 1,-1-1,1 1,-1-1,0 1,-1-1,1 0,-1 0,0 0,-8 10,-4 3,-1 0,-27 24,21-22,-27 26,30-32,1 2,1 0,1 2,0-1,-24 40,34-45,1 0,0 1,-5 24,6-22,-12 33,-4 3,14-34,-1 0,-12 23,19-40,-1 0,1 0,0-1,-1 1,1 0,0-1,-1 1,1 0,-1-1,1 1,-1-1,1 1,-1-1,1 1,-1-1,1 1,-1-1,0 0,1 1,-1-1,0 0,0 1,0-2,1 1,-1-1,1 1,0-1,-1 0,1 1,0-1,0 1,0-1,-1 0,1 1,0-1,0 0,0 0,0 1,0-1,0 0,0 0,5-39,-5 40,2-17,2 0,0 0,1 0,1 0,10-18,-13 27,1 1,0 1,1-1,0 1,0-1,0 1,1 1,0-1,0 1,0 0,1 0,-1 1,13-6,-6 4,1 1,-1-1,0-1,0 0,-1-1,20-15,-27 19,-1 1,1 0,1 0,-1 0,8-3,-9 5,1-1,-1 0,-1 0,1 0,0 0,0-1,-1 0,1 1,4-6,-8 7,1 1,-1-1,1 0,-1 1,0-1,1 0,-1 1,0-1,1 0,-1 0,0 1,0-1,0 0,0 0,0 0,0 1,0-1,0 0,0 0,0 1,0-1,0 0,-1 0,1-1,-1 1,0-1,0 1,-1-1,1 1,0-1,0 1,-1 0,1 0,-1 0,-1-2,-4 0,1 0,-1 0,1 0,-13-3,-10 2,0 0,1 2,-53 2,53 2,-1-2,0-2,1 0,-32-7,45 4,9 3,-1 0,0 0,1 1,-15-2,20 3,1 0,-1 0,0 0,0 0,0 0,0 0,0 1,0-1,0 0,0 0,0 1,1-1,-1 1,0-1,0 1,0-1,1 1,-1-1,0 1,1 0,-1-1,0 1,1 0,-1 0,1-1,-1 1,1 0,0 0,-1 0,1 0,0 0,-1-1,1 1,0 0,0 0,0 0,0 0,0 0,0 0,0 0,0 0,1 1,1 15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5-18T15:09:19.390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85 0,'-2'1,"-1"0,1-1,0 1,0 0,0 0,0 0,-1 0,2 0,-1 1,0-1,0 1,0-1,1 1,-1 0,1-1,-1 1,-1 4,-22 35,21-32,0 1,0 0,1 1,0-1,1 0,0 1,0 15,3 81,2-56,-4-8,1-22,0 0,5 32,-4-46,0 0,1-1,0 1,1-1,-1 1,1-1,1 0,-1 0,1 0,0-1,9 11,-7-10,4 4,-1 0,0 0,0 1,-1 0,9 17,-4-2,-8-15,0 1,1-1,0 0,1 0,0-1,0 0,1 0,1 0,0-1,11 9,-7-8,-1 1,17 18,-19-18,1 0,22 18,-31-28,1 1,-1-1,0 1,1-1,0 0,-1 0,1 0,0 0,-1 0,6 0,-7-1,1 0,-1 0,1 0,-1-1,1 1,-1 0,1-1,-1 1,0-1,1 1,-1-1,0 1,1-1,-1 0,2-2,0 0,-1 1,0-2,0 1,0 0,0 0,0-1,-1 1,1-1,-1 1,0-1,0 1,0-1,-1 0,1-6,2-91,-4 63,8-61,1 51,2-81,-10 115,-1 0,0 0,0 0,-2 1,0-1,0 0,-1 1,-1 0,0 0,-12-20,6 14,2 7,1-1,0-1,1 1,-8-26,13 33,1 1,-1-1,-1 1,1 0,-1-1,1 1,-1 0,-5-6,6 10,1 0,0 0,0 0,-1 0,1 0,0 1,-1-1,1 0,-1 1,1-1,-1 1,1-1,-1 1,0 0,1-1,-1 1,1 0,-1 0,0 0,1 1,-1-1,1 0,-1 0,0 1,1-1,-1 1,1 0,-1-1,1 1,0 0,-1 0,1 0,0 0,-3 2,-4 3,0 1,-12 14,-1 1,8-11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5-18T15:09:22.577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608 0,'-4'3,"0"0,-1 0,1-1,-1 0,0 0,0 0,0 0,0-1,0 0,0 0,-7 0,-23 6,10 1,1 1,-36 18,51-22,0 0,1 1,0 0,0 1,1 0,0 0,0 0,0 1,-9 14,7-4,6-13,0 1,0-1,0 1,-1-1,-6 8,9-12,0-1,0 1,0 0,0 0,0-1,0 1,0-1,-1 1,1-1,0 1,0-1,0 1,0-1,-1 0,1 0,0 0,0 0,-1 0,1 0,0 0,0 0,0 0,-1-1,1 1,0 0,0-1,0 1,0-1,0 1,0-1,0 0,0 1,0-1,-2-1,-7-6,5 3,0 1,-1 0,1 1,-1-1,-8-2,13 5,-1 0,-1 1,1-1,0 1,0 0,0 0,0-1,0 1,0 1,0-1,0 0,0 0,0 1,0-1,0 1,0 0,0 0,0-1,0 1,0 1,-2 0,1 0,0 1,1-1,-1 0,0 1,1 0,0-1,0 1,0 0,0 0,0 1,0-1,1 0,-3 6,2 2,-1 0,1 0,0 12,1-12,0 0,-1 0,-3 11,4-20,1 0,-1 0,0 0,0-1,0 1,0 0,0 0,-1 0,1-1,-1 1,1-1,-1 1,1-1,-1 1,0-1,0 0,1 0,-1 0,0 0,0 0,0 0,0-1,0 1,0-1,-1 1,1-1,0 0,0 0,0 0,0 0,0 0,0 0,-1 0,1-1,0 1,0-1,0 0,0 0,0 1,0-1,0 0,1-1,-3 0,-7-11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5-18T15:09:26.453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0 478,'3'0,"0"0,0-1,0 0,1 1,-1-1,0 0,-1 0,1-1,0 1,0-1,0 1,-1-1,1 0,-1 0,0 0,4-3,3-6,0 0,12-18,11-14,121-102,-148 141,1 0,0-1,0 2,0-1,0 1,0 0,11-4,53-11,-10 3,-33 4,-2 0,1-2,-2 0,31-23,-46 30,51-32,-54 35,0 0,0 0,0 1,0-1,1 1,-1 1,1-1,6 0,-11 2,0 0,-1 0,1 0,0 1,-1-1,1 0,0 0,-1 1,1-1,-1 1,1 0,-1-1,1 1,-1 0,1 0,-1 0,0 0,1 0,-1 0,0 0,0 1,0-1,0 0,0 1,0-1,0 0,-1 1,1-1,0 1,-1 0,1-1,-1 1,0-1,1 1,-1 0,0-1,0 1,0 0,0 2,-1 2,1 1,-1-1,0 0,0 0,-1 0,1 0,-1 0,-1-1,-4 11,-23 25,19-26,0 0,-8 17,7-8,0-1,-2 0,0-1,-2-1,0 0,-23 22,11-12,21-24,1 1,-1-1,-1 0,1-1,-16 10,-1-1,-29 15,35-23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5-18T15:09:38.567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110 24,'2'37,"13"71,0 3,-15-111,0 0,0 0,0 0,0-1,0 1,0 0,0 0,0 0,0 0,0 0,-1 0,1 0,0 0,0 0,0 0,0 0,0 0,0 0,0 0,0 1,0-1,0 0,0 0,-1 0,1 0,0 0,0 0,0 0,0 0,0 0,0 0,0 0,0 0,0 0,0 0,0 0,0 0,0 0,0 1,0-1,0 0,0 0,0 0,0 0,0 0,0 0,0 0,0 0,0 0,0 0,0 1,0-1,0 0,0 0,0 0,0 0,0 0,0 0,0 0,0 0,0 0,0 0,0 1,-7-12,-15-30,3 4,-10-7,21 35,1-1,0 0,1-1,0 0,1 0,0 0,0 0,2-1,-5-20,6 11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5-18T15:09:42.148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802 297,'0'2,"-1"-1,1 0,-1 0,1 1,-1-1,0 0,1 0,-1 0,0 0,0 0,0 0,0 0,0 0,0 0,0 0,0 0,-2 0,-22 14,24-15,-18 9,0-1,0-1,-1 0,0-2,0 0,-1-2,1 0,-1-1,1-1,-1-1,0 0,1-2,-1 0,1-2,-1 0,-23-9,31 7,2 0,-1-1,0-1,1 0,1 0,-1-1,-11-13,-21-17,39 36,0 0,0 0,0 1,-1-1,1 1,-1 0,0 0,0 1,-9-2,0 1,0 1,-16 0,19 1,1 0,-1 0,0-2,-20-3,28 3,-1 0,0 0,1 0,-1 0,1-1,0 0,0 1,0-1,0 0,0 0,0-1,1 1,0 0,-1-1,1 0,1 1,-1-1,0 0,1 0,0 0,-1-6,0 4,1 0,0 0,1 0,-1 0,1 0,0 0,0 0,1 0,0 0,0 0,1 1,-1-1,1 0,3-6,-3 9,-1 1,1-1,0 1,0-1,1 1,-1 0,0 0,1 0,-1 0,1 0,0 0,0 1,-1 0,5-2,-1 1,0 0,0 1,0 0,0 0,0 1,12 0,2 2,1 0,-1 2,25 8,-4 1,-26-8,0 0,0-1,24 3,172-4,-115-5,-93 2,1 0,-1 0,0 0,1 1,-1 0,0-1,0 1,0 0,1 0,-1 1,0-1,0 1,0-1,-1 1,6 4,-5-3,0 0,-1 1,0-1,0 0,0 1,0-1,0 1,-1 0,1 0,-1 0,0-1,0 1,0 5,2 18,-3-3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5-18T15:08:15.205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164 0,'1'20,"6"32,1 15,-8-49,1 1,1-1,5 22,-5-27,0 0,0 26,-2-26,1 0,1 1,2 12,1-8,-2-9,-1-1,0 1,0 0,-1 0,0 11,-1-20,0 1,0 0,0 0,0 0,0 0,-1-1,1 1,0 0,0 0,-1-1,1 1,-1 0,1 0,-1-1,1 1,-1 0,1-1,-1 1,1-1,-1 1,0-1,1 1,-1-1,0 1,1-1,-1 1,0-1,0 0,1 0,-1 1,0-1,0 0,0 0,0 0,1 0,-1 0,0 0,0 0,0 0,0 0,1 0,-1 0,0-1,0 1,1 0,-1-1,-1 0,-2 0,0-1,0 1,0-1,0-1,1 1,-1 0,-6-6,-121-144,128 148,0 0,1-1,0 1,0-1,0 1,0-1,1 0,-2-5,3 8,-1-1,1 0,-1 0,1 0,0 1,0-1,0 0,1 0,-1 0,1 1,-1-1,1 0,0 1,0-1,1-3,-1 6,0-1,-1 0,1 1,0-1,-1 0,1 1,0-1,0 1,-1-1,1 1,0-1,0 1,0 0,0-1,0 1,0 0,0 0,0 0,0 0,1 0,6-2,0-1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5-18T15:08:18.156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1 115,'0'0,"0"-3,0-3,0-4,0-3,0-1,0-2,0-1,2 3,2 1,0 5,-2 7,1 7,-2 4,-1 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5-18T15:08:23.59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627 166,'1'-20,"-1"6,0 0,0 0,-2 0,-3-20,4 31,1 0,-1 1,0-1,0 0,0 0,-1 1,1-1,-1 1,1 0,-1-1,0 1,0 0,0 0,0 0,0 0,0 0,-1 0,1 1,-1-1,1 1,-1 0,1-1,-1 1,0 1,0-1,1 0,-5 0,-17-1,-48 4,21 0,48-2,0 0,0 0,0 1,0-1,0 1,0 0,1 0,-1 0,0 0,0 0,1 0,-1 1,1-1,-1 1,1 0,-1 0,1 0,0 0,0 0,0 0,0 1,1-1,-1 1,-1 3,-3 6,2 0,0 1,0-1,-3 21,5-21,0 0,-1 0,-1 0,-5 12,-9 8,9-18,1 1,-7 18,12-26,0 0,-1-1,0 1,-1-1,1 0,-1 0,-7 6,0 0,-1 0,-16 10,20-17,0 0,0-1,0 0,-16 5,17-7,0 0,1 1,-1 0,1 1,0 0,0 0,-12 9,-2 7,11-10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5-18T15:08:28.006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745 10,'-2'0,"0"0,-1 0,1 1,0-1,0 0,0 1,0 0,0 0,0-1,0 1,1 0,-1 1,0-1,0 0,-2 3,-21 27,22-26,0 0,0 0,-1-1,0 0,1 1,-2-2,-4 6,-8 3,0 1,1 0,-17 19,2-1,24-26,0 0,-1-1,1 0,-1 0,0-1,0 0,0-1,0 1,-13 1,-6 2,-95 32,-46 11,159-47,-1 0,1 0,0-1,-1-1,-17 0,25 0,0-1,-1 1,1 0,0-1,0 1,-1-1,1 0,0 0,0 0,0 0,0 0,0 0,0 0,0-1,0 1,1-1,-1 1,0-1,1 0,-1 0,1 0,0 1,0-1,-1-1,1 1,1 0,-1 0,-1-3,1-1,-1 1,1-1,1 0,-1 1,1-1,0 0,0 0,1 1,-1-1,1 0,0 1,1-1,0 0,0 1,0 0,0 0,1-1,0 1,0 1,0-1,1 0,-1 1,1 0,0-1,0 2,7-6,-2 2,0 0,0 1,0 0,1 1,-1 0,1 0,1 1,-1 0,1 1,10-2,-10 3,0 0,-1-1,1-1,-1 0,0 0,0-1,0 0,-1-1,0 0,0 0,0-1,15-15,-17 14,1 2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5-18T15:08:30.987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0 402,'5'-4,"-1"1,1 1,0-1,0 1,1 0,-1 0,0 1,1-1,7 0,13-5,-20 5,27-9,31-15,-40 18,-21 7,1 0,-1 0,0-1,0 1,1-1,-1 1,0-1,0 0,0 0,3-3,93-110,-71 82,-1-2,41-71,-60 91,-11 17,-15 25,14-20,-10 14,-40 57,50-75,1 1,-1-1,0 0,0 0,-1 0,1 0,0-1,-1 1,0-1,0-1,1 1,-1-1,0 1,-8 0,-8 0,0 0,-23-2,42 0,-4 0,-1-1,0 0,1 0,-1-1,1 0,0 0,-12-6,-41-26,39 22,21 12,-1 0,0 0,0 0,0 0,0 0,0 0,0 0,0 0,0 0,0 0,1 0,-1 0,0 0,0 0,0 0,0 0,0 0,0 0,0 0,0 0,0 0,0 0,0 0,1 0,-1 0,0 0,0 0,0-1,0 1,0 0,0 0,0 0,0 0,0 0,0 0,0 0,0 0,0 0,0 0,0 0,0-1,0 1,0 0,0 0,0 0,0 0,0 0,0 0,0 0,0 0,0 0,0-1,0 1,0 0,0 0,0 0,0 0,0 0,0 0,0 0,0 0,7-1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5-18T15:08:34.567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2,'20'-1,"0"1,0 1,-1 1,1 0,0 2,-1 0,0 1,23 10,-12-4,40 11,22 8,-87-27,0-1,0 1,-1 1,1-1,-1 1,0-1,0 1,0 0,0 1,-1-1,1 1,-1-1,0 1,-1 0,1 0,-1 1,0-1,2 11,-1-4,-1 0,0 0,0 1,-2-1,0 1,0-1,-3 21,-1-18,-1 1,0-1,-9 16,9-19,4-8,-1-1,1 0,-1 1,0-1,0 0,0 0,-1 0,1 0,-1 0,0-1,1 1,-1-1,0 1,0-1,-1 0,1-1,0 1,-1 0,1-1,-1 0,1 0,-1 0,0 0,-7 0,3-1,-1 0,1-1,0 0,-1-1,1 1,0-2,0 1,0-1,-14-8,21 11,0-1,0 0,0 1,0-1,0 1,0-1,0 1,-1 0,1-1,0 1,0 0,0 0,0 0,0 0,-1 0,1 0,0 0,0 0,0 0,0 1,0-1,-1 0,1 1,0-1,0 1,0-1,0 1,-1 1,1-1,0 0,0 1,1-1,-1 1,1-1,-1 1,1-1,-1 1,1-1,0 1,0-1,0 1,0-1,0 1,0 0,0-1,0 1,1-1,-1 1,1-1,0 3,0-2,0 0,0 1,0-1,0 0,1 0,-1 1,1-1,-1 0,1-1,0 1,0 0,0 0,0-1,0 1,0-1,3 2,3 1,1-1,-1 0,12 3,-14-5,0 1,0-1,0 1,-1 0,1 1,-1-1,0 1,0 0,5 4,11 17,-17-19,0 0,0-1,0 1,1-1,-1 0,9 6,-13-10,0 0,0 0,0 0,0 0,1 1,-1-1,0 0,0 0,0 0,0 0,0 0,0 0,0 0,0 0,0 0,1 0,-1 0,0 0,0 0,0 0,0 0,0 0,0 0,0 0,1 0,-1 0,0 0,0 0,0 0,0 0,0 0,0 0,0 0,1 0,-1 0,0 0,0 0,0 0,0 0,0 0,0 0,0 0,0-1,0 1,0 0,1 0,-1 0,0 0,0 0,-6-22,-60-125,-35-66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5-18T15:08:40.253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2 0,'-1'105,"3"113,0-207,0 0,1 0,1 0,0-1,0 1,1-1,6 11,13 28,-13-25,-2 1,-1 0,-1 1,-1 0,-1 0,-1 1,0 31,-4-45,-1-5,1 0,0 0,0 0,1-1,0 1,1 0,-1-1,1 1,3 7,0-41,-6-397,2 410,0-1,1 2,1-1,6-20,-5 19,0 0,-1 0,2-20,-5 31,0-6,1 1,-1 0,1-1,1 1,-1 0,1 0,1 0,3-9,-6 17,0 0,0 0,0 0,0 0,1-1,-1 1,0 0,0 0,0 0,0 0,0 0,0 0,1-1,-1 1,0 0,0 0,0 0,0 0,1 0,-1 0,0 0,0 0,0 0,0 0,1 0,-1 0,0 0,0 0,0 0,1 0,-1 0,0 0,0 0,0 0,0 0,1 0,-1 0,0 0,0 1,0-1,0 0,1 0,5 9,3 13,-4 2,-1 1,-1 0,-1 0,-1 0,-4 42,1 0,2 350,0-400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5-18T15:08:45.281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395 369,'68'307,"-60"-265,1 0,3 0,1-1,2 0,34 65,-31-72,-1 0,-1 1,-3 1,15 54,-20-62,18 42,-16-45,13 49,-22-73,-1 1,1-1,-1 1,0-1,0 1,0 0,0-1,0 1,0-1,0 1,-1-1,1 1,0-1,-1 1,1-1,-1 1,0-1,1 1,-1-1,0 0,-2 3,2-3,-1 1,0-1,0 0,0 0,0 0,0 0,0 0,0 0,0 0,0-1,0 1,0-1,-4 1,-1-1,0 0,1 0,-1 0,0-1,1 0,-1-1,1 1,-1-1,-9-5,-23-14,-54-39,89 57,0 1,-1 0,1 0,0 1,-1-1,1 1,-1 0,1 0,-1 0,0 0,1 1,-1 0,0 0,1 0,-1 1,1 0,-1 0,-8 2,6-1,1-1,-1 0,0 0,0 0,0-1,0 0,-12-2,17 1,-1 0,0 0,1 0,-1 0,0-1,1 1,0-1,-1 0,1 0,0 0,0 0,0 0,0 0,0 0,1-1,-1 1,1-1,-1 1,-1-4,-2-8,0 0,-5-24,1 7,-5-8,8 24,0 0,2-1,-1 0,-1-20,5 31,1 0,0 1,0-1,0 0,1 1,0-1,0 1,0-1,0 1,1 0,-1-1,1 1,0 0,1 0,-1 0,1 0,0 0,-1 1,7-6,-1 2,-1 0,-1-1,1 1,-1-1,-1 0,1-1,-1 0,-1 1,0-2,0 1,-1 0,0-1,2-10,-5 15,0 0,0 0,0 0,-1 0,0 0,0 0,-1 0,1 0,-1 1,0-1,0 1,0-1,-1 1,1 0,-5-5,-6-7,0 1,-22-18,31 29,-13-12,-5-4,-24-27,41 40,0 0,0 0,0 0,1 0,0-1,0 0,1 1,-5-17,8 23,0 0,0 0,0 0,0 0,0 0,0 0,0 0,0 0,0 0,0 0,0 0,1 0,-1 0,0 0,1 0,-1 1,0-1,1 0,-1 0,1 0,0 0,-1 1,1-1,0 0,-1 1,1-1,1 0,29-13,-28 14,-1-1,1 1,-1-1,1 0,0 0,-1 0,0 0,1-1,-1 1,0-1,1 0,-1 1,0-1,0 0,2-4,-3 3,0 0,0-1,0 1,-1-1,0 1,1-1,-1 1,0-1,-1 1,0-6,-11-39,5 24,3 8,0 1,-2-1,0 1,0 0,-12-18,6 8,-18-49,3 6,-11-12,30 61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BFA603C-9B04-13AB-999E-3EFF9F26A9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35F3B438-C3E2-CA93-94BD-C9E0C88125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ED7BFE3-1A1C-BA3D-DF17-E217B15AFD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78377-D269-4708-B65D-68A95FBCAA42}" type="datetimeFigureOut">
              <a:rPr lang="en-GB" smtClean="0"/>
              <a:t>15/06/2024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8647121-F1D8-60B2-D50D-5F64D06D3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4B86EBA-E075-E6A6-1463-DC5AB88DD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66DDC-1138-449A-86D6-FDA10B7B99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5539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A4BFCAC-F803-051A-C1CB-E41F82ACC1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57E26E0A-C51C-3986-A5E8-6A7B01BA03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397EBD1-E35A-1629-B95E-3C12FE1E1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78377-D269-4708-B65D-68A95FBCAA42}" type="datetimeFigureOut">
              <a:rPr lang="en-GB" smtClean="0"/>
              <a:t>15/06/2024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4B8D373-637E-01F9-5C0D-200FBFBCC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02A85A7-F288-8456-E151-E2E17FFAB5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66DDC-1138-449A-86D6-FDA10B7B99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97112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E7449445-6B8A-5236-5B9E-3B5D4CEE37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C68F46AB-FD7F-D848-3EBA-E89BFA78DD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35648EB-4EF6-9C09-F18B-D44567DB62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78377-D269-4708-B65D-68A95FBCAA42}" type="datetimeFigureOut">
              <a:rPr lang="en-GB" smtClean="0"/>
              <a:t>15/06/2024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9930F1E-84BE-41A7-ADBD-7E6E7388DC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539F17D-A19C-B28E-C442-D8C60A4E3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66DDC-1138-449A-86D6-FDA10B7B99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73210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362C021-3CC4-845D-1CA0-DC980F7F31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4ED84B4-7056-DBC9-9D0B-98C7536F0F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204BFF2-1921-6B88-6DD0-52653C0AB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78377-D269-4708-B65D-68A95FBCAA42}" type="datetimeFigureOut">
              <a:rPr lang="en-GB" smtClean="0"/>
              <a:t>15/06/2024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A017D0E-11EA-EADB-4D03-8DD60F093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1DD8300-8909-7C53-94AD-32014DA3C1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66DDC-1138-449A-86D6-FDA10B7B99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5506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A8F6DFB-6870-547C-08F2-A8506155FE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F31FBFAB-7630-0F51-21F7-C4AA9FDCDF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B29F573-8B06-8291-703A-71C7A78370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78377-D269-4708-B65D-68A95FBCAA42}" type="datetimeFigureOut">
              <a:rPr lang="en-GB" smtClean="0"/>
              <a:t>15/06/2024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C90FE94-8161-2599-0D4D-6C0EA0CFC3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AD20273-467D-EAA3-7D0B-7A85FC9DF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66DDC-1138-449A-86D6-FDA10B7B99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05681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C196C6D-ED77-DF01-5AFD-92393C95A3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FD13AF6-1F04-83F6-4CF3-AC4E0C86F9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6F501469-16F5-44D2-C051-46EE92BBEF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853AD1D0-2DB2-C2D9-A3E3-0CA8DBDAF9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78377-D269-4708-B65D-68A95FBCAA42}" type="datetimeFigureOut">
              <a:rPr lang="en-GB" smtClean="0"/>
              <a:t>15/06/2024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22EB514-2D5C-EBE8-1865-D9AF9EA37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9D7720B8-B2FD-AE7E-4F96-C258FCA241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66DDC-1138-449A-86D6-FDA10B7B99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3409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9CFC18E-6A78-F49C-571B-B178A9ADFF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DA6C7FD-0685-45A0-7FCD-0A4CD3D4EC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12CEFE08-9A92-8CFA-E954-43414857C1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6C918820-FDB3-B72C-2C20-054FC565AE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74FD85E6-AF02-18D0-7531-69F84420CC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C9D9ED0C-042F-CCB3-C8AA-AA3AFE0BA8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78377-D269-4708-B65D-68A95FBCAA42}" type="datetimeFigureOut">
              <a:rPr lang="en-GB" smtClean="0"/>
              <a:t>15/06/2024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C34E9FAD-7DC9-A89E-2CD8-5365B66AF9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60107E51-E7AB-E825-2E3C-57774916F5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66DDC-1138-449A-86D6-FDA10B7B99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3513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EAD872D-3C3B-0356-E362-6919A1DD05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5F9DB9E0-2D3E-ABEE-311C-627814DDF2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78377-D269-4708-B65D-68A95FBCAA42}" type="datetimeFigureOut">
              <a:rPr lang="en-GB" smtClean="0"/>
              <a:t>15/06/2024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E963DEA8-8434-2B45-6B12-380B09C72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2B5782F4-5AEB-A253-E5AE-822D0F69B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66DDC-1138-449A-86D6-FDA10B7B99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73800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96E0607B-F77A-9A0E-59C3-72F6C963F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78377-D269-4708-B65D-68A95FBCAA42}" type="datetimeFigureOut">
              <a:rPr lang="en-GB" smtClean="0"/>
              <a:t>15/06/2024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C77D7907-7D9A-8844-2967-0B57A8AAAB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5B67A51E-2706-F7A0-7827-208F7E9EF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66DDC-1138-449A-86D6-FDA10B7B99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36820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8379C26-5FE0-8641-EA81-59EA37201F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780D23F-A5BC-F013-1D3D-BD08ACA8E8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72032647-D5AA-EF8D-D93E-1B45316034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98C7D023-94F2-A49A-2F0F-B8A439908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78377-D269-4708-B65D-68A95FBCAA42}" type="datetimeFigureOut">
              <a:rPr lang="en-GB" smtClean="0"/>
              <a:t>15/06/2024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093F51A-D828-CA20-FFB8-ED23F1BCA3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30C77095-8A1A-D87B-AE22-101E48427D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66DDC-1138-449A-86D6-FDA10B7B99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0452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F619BC1-43EC-9546-1508-070410AE4E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A6E12790-3068-BADC-7546-3F82E96A52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7CC6084A-A107-C818-0C20-BF0007CE21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EEAA3C42-0452-AF55-67E1-9BC1916B9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78377-D269-4708-B65D-68A95FBCAA42}" type="datetimeFigureOut">
              <a:rPr lang="en-GB" smtClean="0"/>
              <a:t>15/06/2024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270156FD-A9F1-91E9-5C5B-1EF140A928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F2ADAC8A-AA1F-8FC5-14B8-B32A9D9789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66DDC-1138-449A-86D6-FDA10B7B99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49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AA384EB6-0A98-ACD2-430E-C2FCBA338C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2AD0E1CF-BBF8-C1F2-E891-B0592D09C6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F0298B1-3FB6-5903-2F60-BAE7089DD0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178377-D269-4708-B65D-68A95FBCAA42}" type="datetimeFigureOut">
              <a:rPr lang="en-GB" smtClean="0"/>
              <a:t>15/06/2024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1B66C9B-5F18-B2E1-FE93-984EE52E7E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6469BD3-5F77-DBC3-BBDF-8B20AB6118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C66DDC-1138-449A-86D6-FDA10B7B99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9408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t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tif"/><Relationship Id="rId3" Type="http://schemas.openxmlformats.org/officeDocument/2006/relationships/image" Target="../media/image19.tif"/><Relationship Id="rId7" Type="http://schemas.openxmlformats.org/officeDocument/2006/relationships/image" Target="../media/image23.t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tif"/><Relationship Id="rId5" Type="http://schemas.openxmlformats.org/officeDocument/2006/relationships/image" Target="../media/image21.tif"/><Relationship Id="rId4" Type="http://schemas.openxmlformats.org/officeDocument/2006/relationships/image" Target="../media/image20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tif"/><Relationship Id="rId5" Type="http://schemas.openxmlformats.org/officeDocument/2006/relationships/image" Target="../media/image23.tif"/><Relationship Id="rId4" Type="http://schemas.openxmlformats.org/officeDocument/2006/relationships/image" Target="../media/image19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"/><Relationship Id="rId7" Type="http://schemas.openxmlformats.org/officeDocument/2006/relationships/image" Target="../media/image24.tif"/><Relationship Id="rId2" Type="http://schemas.openxmlformats.org/officeDocument/2006/relationships/image" Target="../media/image19.t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tif"/><Relationship Id="rId5" Type="http://schemas.openxmlformats.org/officeDocument/2006/relationships/image" Target="../media/image22.tif"/><Relationship Id="rId4" Type="http://schemas.openxmlformats.org/officeDocument/2006/relationships/image" Target="../media/image21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tif"/><Relationship Id="rId4" Type="http://schemas.openxmlformats.org/officeDocument/2006/relationships/image" Target="../media/image6.t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customXml" Target="../ink/ink6.xml"/><Relationship Id="rId18" Type="http://schemas.openxmlformats.org/officeDocument/2006/relationships/image" Target="../media/image11.emf"/><Relationship Id="rId26" Type="http://schemas.openxmlformats.org/officeDocument/2006/relationships/image" Target="../media/image15.emf"/><Relationship Id="rId39" Type="http://schemas.openxmlformats.org/officeDocument/2006/relationships/customXml" Target="../ink/ink19.xml"/><Relationship Id="rId3" Type="http://schemas.openxmlformats.org/officeDocument/2006/relationships/customXml" Target="../ink/ink1.xml"/><Relationship Id="rId21" Type="http://schemas.openxmlformats.org/officeDocument/2006/relationships/customXml" Target="../ink/ink10.xml"/><Relationship Id="rId34" Type="http://schemas.openxmlformats.org/officeDocument/2006/relationships/image" Target="../media/image19.emf"/><Relationship Id="rId42" Type="http://schemas.openxmlformats.org/officeDocument/2006/relationships/image" Target="../media/image5.tif"/><Relationship Id="rId7" Type="http://schemas.openxmlformats.org/officeDocument/2006/relationships/customXml" Target="../ink/ink3.xml"/><Relationship Id="rId12" Type="http://schemas.openxmlformats.org/officeDocument/2006/relationships/image" Target="../media/image8.emf"/><Relationship Id="rId17" Type="http://schemas.openxmlformats.org/officeDocument/2006/relationships/customXml" Target="../ink/ink8.xml"/><Relationship Id="rId25" Type="http://schemas.openxmlformats.org/officeDocument/2006/relationships/customXml" Target="../ink/ink12.xml"/><Relationship Id="rId33" Type="http://schemas.openxmlformats.org/officeDocument/2006/relationships/customXml" Target="../ink/ink16.xml"/><Relationship Id="rId38" Type="http://schemas.openxmlformats.org/officeDocument/2006/relationships/image" Target="../media/image21.emf"/><Relationship Id="rId2" Type="http://schemas.openxmlformats.org/officeDocument/2006/relationships/image" Target="../media/image3.png"/><Relationship Id="rId16" Type="http://schemas.openxmlformats.org/officeDocument/2006/relationships/image" Target="../media/image10.emf"/><Relationship Id="rId20" Type="http://schemas.openxmlformats.org/officeDocument/2006/relationships/image" Target="../media/image12.emf"/><Relationship Id="rId29" Type="http://schemas.openxmlformats.org/officeDocument/2006/relationships/customXml" Target="../ink/ink14.xml"/><Relationship Id="rId41" Type="http://schemas.openxmlformats.org/officeDocument/2006/relationships/image" Target="../media/image4.t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11" Type="http://schemas.openxmlformats.org/officeDocument/2006/relationships/customXml" Target="../ink/ink5.xml"/><Relationship Id="rId24" Type="http://schemas.openxmlformats.org/officeDocument/2006/relationships/image" Target="../media/image14.emf"/><Relationship Id="rId32" Type="http://schemas.openxmlformats.org/officeDocument/2006/relationships/image" Target="../media/image18.emf"/><Relationship Id="rId37" Type="http://schemas.openxmlformats.org/officeDocument/2006/relationships/customXml" Target="../ink/ink18.xml"/><Relationship Id="rId40" Type="http://schemas.openxmlformats.org/officeDocument/2006/relationships/image" Target="../media/image22.emf"/><Relationship Id="rId5" Type="http://schemas.openxmlformats.org/officeDocument/2006/relationships/customXml" Target="../ink/ink2.xml"/><Relationship Id="rId15" Type="http://schemas.openxmlformats.org/officeDocument/2006/relationships/customXml" Target="../ink/ink7.xml"/><Relationship Id="rId23" Type="http://schemas.openxmlformats.org/officeDocument/2006/relationships/customXml" Target="../ink/ink11.xml"/><Relationship Id="rId28" Type="http://schemas.openxmlformats.org/officeDocument/2006/relationships/image" Target="../media/image16.emf"/><Relationship Id="rId36" Type="http://schemas.openxmlformats.org/officeDocument/2006/relationships/image" Target="../media/image20.emf"/><Relationship Id="rId10" Type="http://schemas.openxmlformats.org/officeDocument/2006/relationships/image" Target="../media/image7.emf"/><Relationship Id="rId19" Type="http://schemas.openxmlformats.org/officeDocument/2006/relationships/customXml" Target="../ink/ink9.xml"/><Relationship Id="rId31" Type="http://schemas.openxmlformats.org/officeDocument/2006/relationships/customXml" Target="../ink/ink15.xml"/><Relationship Id="rId4" Type="http://schemas.openxmlformats.org/officeDocument/2006/relationships/image" Target="../media/image4.emf"/><Relationship Id="rId9" Type="http://schemas.openxmlformats.org/officeDocument/2006/relationships/customXml" Target="../ink/ink4.xml"/><Relationship Id="rId14" Type="http://schemas.openxmlformats.org/officeDocument/2006/relationships/image" Target="../media/image9.emf"/><Relationship Id="rId22" Type="http://schemas.openxmlformats.org/officeDocument/2006/relationships/image" Target="../media/image13.emf"/><Relationship Id="rId27" Type="http://schemas.openxmlformats.org/officeDocument/2006/relationships/customXml" Target="../ink/ink13.xml"/><Relationship Id="rId30" Type="http://schemas.openxmlformats.org/officeDocument/2006/relationships/image" Target="../media/image17.emf"/><Relationship Id="rId35" Type="http://schemas.openxmlformats.org/officeDocument/2006/relationships/customXml" Target="../ink/ink17.xml"/><Relationship Id="rId43" Type="http://schemas.openxmlformats.org/officeDocument/2006/relationships/image" Target="../media/image6.t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4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99F3EA7D-46B2-8355-26F6-4A9A516C9F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60" y="944529"/>
            <a:ext cx="5706703" cy="5058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D33474C1-3C8C-A86E-2ED5-1BB337BFDA6E}"/>
              </a:ext>
            </a:extLst>
          </p:cNvPr>
          <p:cNvSpPr txBox="1"/>
          <p:nvPr/>
        </p:nvSpPr>
        <p:spPr>
          <a:xfrm>
            <a:off x="6198772" y="583688"/>
            <a:ext cx="609600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en-GB" sz="14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 is so nice. The crop locations from the </a:t>
            </a:r>
            <a:r>
              <a:rPr lang="en-GB" sz="1400" b="0" i="0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Gwyddion</a:t>
            </a:r>
            <a:r>
              <a:rPr lang="en-GB" sz="14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are below:</a:t>
            </a:r>
          </a:p>
          <a:p>
            <a:pPr algn="l" fontAlgn="base">
              <a:buFont typeface="+mj-lt"/>
              <a:buAutoNum type="arabicPeriod"/>
            </a:pPr>
            <a:r>
              <a:rPr lang="en-GB" sz="14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30 mA before: Origin X 48 </a:t>
            </a:r>
            <a:r>
              <a:rPr lang="en-GB" sz="1400" b="0" i="0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px</a:t>
            </a:r>
            <a:r>
              <a:rPr lang="en-GB" sz="14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, Origin Y 131 </a:t>
            </a:r>
            <a:r>
              <a:rPr lang="en-GB" sz="1400" b="0" i="0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px</a:t>
            </a:r>
            <a:r>
              <a:rPr lang="en-GB" sz="14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.</a:t>
            </a:r>
          </a:p>
          <a:p>
            <a:pPr algn="l" fontAlgn="base">
              <a:buFont typeface="+mj-lt"/>
              <a:buAutoNum type="arabicPeriod"/>
            </a:pPr>
            <a:r>
              <a:rPr lang="en-GB" sz="14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30 mA after: Origin X 16 </a:t>
            </a:r>
            <a:r>
              <a:rPr lang="en-GB" sz="1400" b="0" i="0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px</a:t>
            </a:r>
            <a:r>
              <a:rPr lang="en-GB" sz="14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, Origin Y 149 </a:t>
            </a:r>
            <a:r>
              <a:rPr lang="en-GB" sz="1400" b="0" i="0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px</a:t>
            </a:r>
            <a:r>
              <a:rPr lang="en-GB" sz="14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.</a:t>
            </a:r>
          </a:p>
          <a:p>
            <a:pPr algn="l" fontAlgn="base">
              <a:buFont typeface="+mj-lt"/>
              <a:buAutoNum type="arabicPeriod"/>
            </a:pPr>
            <a:r>
              <a:rPr lang="en-GB" sz="14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n30 mA before: Origin X 47 </a:t>
            </a:r>
            <a:r>
              <a:rPr lang="en-GB" sz="1400" b="0" i="0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px</a:t>
            </a:r>
            <a:r>
              <a:rPr lang="en-GB" sz="14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, Origin Y 103 </a:t>
            </a:r>
            <a:r>
              <a:rPr lang="en-GB" sz="1400" b="0" i="0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px</a:t>
            </a:r>
            <a:r>
              <a:rPr lang="en-GB" sz="14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.</a:t>
            </a:r>
          </a:p>
          <a:p>
            <a:pPr algn="l" fontAlgn="base">
              <a:buFont typeface="+mj-lt"/>
              <a:buAutoNum type="arabicPeriod"/>
            </a:pPr>
            <a:r>
              <a:rPr lang="en-GB" sz="14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n30 mA after: Origin X 37 </a:t>
            </a:r>
            <a:r>
              <a:rPr lang="en-GB" sz="1400" b="0" i="0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px</a:t>
            </a:r>
            <a:r>
              <a:rPr lang="en-GB" sz="14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, Origin Y 99 </a:t>
            </a:r>
            <a:r>
              <a:rPr lang="en-GB" sz="1400" b="0" i="0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px</a:t>
            </a:r>
            <a:r>
              <a:rPr lang="en-GB" sz="14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.</a:t>
            </a:r>
          </a:p>
          <a:p>
            <a:pPr algn="l" fontAlgn="base"/>
            <a:r>
              <a:rPr lang="en-GB" sz="1400" b="0" i="0" dirty="0">
                <a:solidFill>
                  <a:srgbClr val="000000"/>
                </a:solidFill>
                <a:effectLst/>
                <a:latin typeface="inherit"/>
              </a:rPr>
              <a:t>Also, the crop size is always 3.42 microns width and 2.2 heigh microns.</a:t>
            </a:r>
            <a:endParaRPr lang="en-GB" sz="1400" b="0" i="0" dirty="0">
              <a:solidFill>
                <a:srgbClr val="000000"/>
              </a:solidFill>
              <a:effectLst/>
              <a:latin typeface="Aptos" panose="020B0004020202020204" pitchFamily="34" charset="0"/>
            </a:endParaRPr>
          </a:p>
        </p:txBody>
      </p:sp>
      <p:pic>
        <p:nvPicPr>
          <p:cNvPr id="1028" name="Picture 4">
            <a:extLst>
              <a:ext uri="{FF2B5EF4-FFF2-40B4-BE49-F238E27FC236}">
                <a16:creationId xmlns="" xmlns:a16="http://schemas.microsoft.com/office/drawing/2014/main" id="{22737DA8-8D8C-D8E2-8302-0B4FDB04E4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501" y="2131959"/>
            <a:ext cx="4434372" cy="2594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71FC7C5D-153C-B258-E695-DFE5FE0353BC}"/>
              </a:ext>
            </a:extLst>
          </p:cNvPr>
          <p:cNvSpPr txBox="1"/>
          <p:nvPr/>
        </p:nvSpPr>
        <p:spPr>
          <a:xfrm>
            <a:off x="6779172" y="5633573"/>
            <a:ext cx="3226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Done 30mA before done Image  </a:t>
            </a:r>
          </a:p>
        </p:txBody>
      </p:sp>
    </p:spTree>
    <p:extLst>
      <p:ext uri="{BB962C8B-B14F-4D97-AF65-F5344CB8AC3E}">
        <p14:creationId xmlns:p14="http://schemas.microsoft.com/office/powerpoint/2010/main" val="1797131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03A71B6D-0824-3B75-D9B6-24EC14D520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1549" y="-76088"/>
            <a:ext cx="9269119" cy="32580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316E3BA4-F859-3709-5C19-F6C2D7C3BE14}"/>
              </a:ext>
            </a:extLst>
          </p:cNvPr>
          <p:cNvSpPr txBox="1"/>
          <p:nvPr/>
        </p:nvSpPr>
        <p:spPr>
          <a:xfrm>
            <a:off x="251157" y="95971"/>
            <a:ext cx="7296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f)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047750" y="157527"/>
            <a:ext cx="21879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-30 </a:t>
            </a:r>
            <a:r>
              <a:rPr lang="en-GB" sz="3200" dirty="0" err="1"/>
              <a:t>Oe</a:t>
            </a:r>
            <a:r>
              <a:rPr lang="en-GB" sz="3200" dirty="0"/>
              <a:t> after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279" y="3890923"/>
            <a:ext cx="2767095" cy="2671535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="" xmlns:a16="http://schemas.microsoft.com/office/drawing/2014/main" id="{CDCEA326-3EE9-56E8-1327-28504A0C1414}"/>
              </a:ext>
            </a:extLst>
          </p:cNvPr>
          <p:cNvGrpSpPr/>
          <p:nvPr/>
        </p:nvGrpSpPr>
        <p:grpSpPr>
          <a:xfrm>
            <a:off x="2714174" y="2420815"/>
            <a:ext cx="13692554" cy="7310073"/>
            <a:chOff x="3123918" y="3429000"/>
            <a:chExt cx="13692554" cy="7310073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33" t="-8523" r="-3812" b="12029"/>
            <a:stretch/>
          </p:blipFill>
          <p:spPr>
            <a:xfrm>
              <a:off x="3123918" y="3429000"/>
              <a:ext cx="13692554" cy="6633798"/>
            </a:xfrm>
            <a:prstGeom prst="rect">
              <a:avLst/>
            </a:prstGeom>
          </p:spPr>
        </p:pic>
        <p:sp>
          <p:nvSpPr>
            <p:cNvPr id="7" name="Oval 6">
              <a:extLst>
                <a:ext uri="{FF2B5EF4-FFF2-40B4-BE49-F238E27FC236}">
                  <a16:creationId xmlns="" xmlns:a16="http://schemas.microsoft.com/office/drawing/2014/main" id="{7BE18A6D-1B40-6DB5-3F6A-2AB60BFA33CC}"/>
                </a:ext>
              </a:extLst>
            </p:cNvPr>
            <p:cNvSpPr/>
            <p:nvPr/>
          </p:nvSpPr>
          <p:spPr>
            <a:xfrm>
              <a:off x="8784831" y="6961619"/>
              <a:ext cx="781050" cy="657453"/>
            </a:xfrm>
            <a:prstGeom prst="ellipse">
              <a:avLst/>
            </a:prstGeom>
            <a:noFill/>
            <a:ln w="57150">
              <a:solidFill>
                <a:srgbClr val="FFFF00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Oval 7">
              <a:extLst>
                <a:ext uri="{FF2B5EF4-FFF2-40B4-BE49-F238E27FC236}">
                  <a16:creationId xmlns="" xmlns:a16="http://schemas.microsoft.com/office/drawing/2014/main" id="{3980766F-44CE-D8CF-DC3B-F4EAA4027C6F}"/>
                </a:ext>
              </a:extLst>
            </p:cNvPr>
            <p:cNvSpPr/>
            <p:nvPr/>
          </p:nvSpPr>
          <p:spPr>
            <a:xfrm>
              <a:off x="11452722" y="9347044"/>
              <a:ext cx="781050" cy="657453"/>
            </a:xfrm>
            <a:prstGeom prst="ellipse">
              <a:avLst/>
            </a:prstGeom>
            <a:noFill/>
            <a:ln w="57150">
              <a:solidFill>
                <a:srgbClr val="FFFF00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="" xmlns:a16="http://schemas.microsoft.com/office/drawing/2014/main" id="{3AF708B6-E098-477D-E29B-CA2FEBE01D75}"/>
                </a:ext>
              </a:extLst>
            </p:cNvPr>
            <p:cNvCxnSpPr/>
            <p:nvPr/>
          </p:nvCxnSpPr>
          <p:spPr>
            <a:xfrm>
              <a:off x="5774647" y="4772025"/>
              <a:ext cx="0" cy="5357448"/>
            </a:xfrm>
            <a:prstGeom prst="line">
              <a:avLst/>
            </a:prstGeom>
            <a:ln w="38100">
              <a:solidFill>
                <a:srgbClr val="FF000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="" xmlns:a16="http://schemas.microsoft.com/office/drawing/2014/main" id="{E47D03DA-DB54-6A91-1882-FA5FFBDD00C8}"/>
                </a:ext>
              </a:extLst>
            </p:cNvPr>
            <p:cNvCxnSpPr/>
            <p:nvPr/>
          </p:nvCxnSpPr>
          <p:spPr>
            <a:xfrm>
              <a:off x="8432122" y="4772025"/>
              <a:ext cx="0" cy="5357448"/>
            </a:xfrm>
            <a:prstGeom prst="line">
              <a:avLst/>
            </a:prstGeom>
            <a:ln w="38100">
              <a:solidFill>
                <a:srgbClr val="FF000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="" xmlns:a16="http://schemas.microsoft.com/office/drawing/2014/main" id="{1021DA76-08C1-BC6C-2141-430D0DF5FDDF}"/>
                </a:ext>
              </a:extLst>
            </p:cNvPr>
            <p:cNvCxnSpPr/>
            <p:nvPr/>
          </p:nvCxnSpPr>
          <p:spPr>
            <a:xfrm>
              <a:off x="4498297" y="5381625"/>
              <a:ext cx="0" cy="5357448"/>
            </a:xfrm>
            <a:prstGeom prst="line">
              <a:avLst/>
            </a:prstGeom>
            <a:ln w="38100">
              <a:solidFill>
                <a:srgbClr val="FF000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3">
              <a:extLst>
                <a:ext uri="{FF2B5EF4-FFF2-40B4-BE49-F238E27FC236}">
                  <a16:creationId xmlns="" xmlns:a16="http://schemas.microsoft.com/office/drawing/2014/main" id="{255A9E99-6448-5A4D-07D4-24517DFC151F}"/>
                </a:ext>
              </a:extLst>
            </p:cNvPr>
            <p:cNvSpPr/>
            <p:nvPr/>
          </p:nvSpPr>
          <p:spPr>
            <a:xfrm>
              <a:off x="3420583" y="9018318"/>
              <a:ext cx="781050" cy="657453"/>
            </a:xfrm>
            <a:prstGeom prst="ellipse">
              <a:avLst/>
            </a:prstGeom>
            <a:noFill/>
            <a:ln w="57150">
              <a:solidFill>
                <a:srgbClr val="FFFF00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370142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="" xmlns:a16="http://schemas.microsoft.com/office/drawing/2014/main" id="{99F3EA7D-46B2-8355-26F6-4A9A516C9F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435" y="0"/>
            <a:ext cx="7535490" cy="6679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5800" y="1383374"/>
            <a:ext cx="972000" cy="972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9037" y="311662"/>
            <a:ext cx="972000" cy="972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2975" y="518000"/>
            <a:ext cx="972000" cy="972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2850" y="1512775"/>
            <a:ext cx="972000" cy="972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475" y="2482775"/>
            <a:ext cx="972000" cy="972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2500" y="2367699"/>
            <a:ext cx="972000" cy="972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867650" y="797662"/>
            <a:ext cx="40899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Just to see what it looks like at 15um scan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6826475" y="3336123"/>
            <a:ext cx="324000" cy="0"/>
          </a:xfrm>
          <a:prstGeom prst="line">
            <a:avLst/>
          </a:prstGeom>
          <a:ln w="41275">
            <a:solidFill>
              <a:srgbClr val="FFFF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723264" y="3087699"/>
            <a:ext cx="5116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>
                <a:solidFill>
                  <a:srgbClr val="FFFFC9"/>
                </a:solidFill>
              </a:rPr>
              <a:t>5 </a:t>
            </a:r>
            <a:r>
              <a:rPr lang="en-GB" sz="1200" b="1" dirty="0">
                <a:solidFill>
                  <a:srgbClr val="FFFFC9"/>
                </a:solidFill>
                <a:sym typeface="Symbol" panose="05050102010706020507" pitchFamily="18" charset="2"/>
              </a:rPr>
              <a:t></a:t>
            </a:r>
            <a:r>
              <a:rPr lang="en-GB" sz="1200" b="1" dirty="0">
                <a:solidFill>
                  <a:srgbClr val="FFFFC9"/>
                </a:solidFill>
              </a:rPr>
              <a:t>m</a:t>
            </a:r>
          </a:p>
        </p:txBody>
      </p:sp>
    </p:spTree>
    <p:extLst>
      <p:ext uri="{BB962C8B-B14F-4D97-AF65-F5344CB8AC3E}">
        <p14:creationId xmlns:p14="http://schemas.microsoft.com/office/powerpoint/2010/main" val="1875148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7867650" y="797662"/>
            <a:ext cx="40899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Just to see what it looks like at 15um scan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="" xmlns:a16="http://schemas.microsoft.com/office/drawing/2014/main" id="{4880E268-EBB8-0668-7B0A-3A33289F3C26}"/>
              </a:ext>
            </a:extLst>
          </p:cNvPr>
          <p:cNvGrpSpPr/>
          <p:nvPr/>
        </p:nvGrpSpPr>
        <p:grpSpPr>
          <a:xfrm>
            <a:off x="1455576" y="514525"/>
            <a:ext cx="7333860" cy="9661399"/>
            <a:chOff x="1455576" y="514525"/>
            <a:chExt cx="7333860" cy="9661399"/>
          </a:xfrm>
        </p:grpSpPr>
        <p:pic>
          <p:nvPicPr>
            <p:cNvPr id="4" name="Picture 2">
              <a:extLst>
                <a:ext uri="{FF2B5EF4-FFF2-40B4-BE49-F238E27FC236}">
                  <a16:creationId xmlns="" xmlns:a16="http://schemas.microsoft.com/office/drawing/2014/main" id="{99F3EA7D-46B2-8355-26F6-4A9A516C9F8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15"/>
            <a:stretch/>
          </p:blipFill>
          <p:spPr bwMode="auto">
            <a:xfrm>
              <a:off x="1455576" y="514525"/>
              <a:ext cx="7333860" cy="96613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Rectangle 1">
              <a:extLst>
                <a:ext uri="{FF2B5EF4-FFF2-40B4-BE49-F238E27FC236}">
                  <a16:creationId xmlns="" xmlns:a16="http://schemas.microsoft.com/office/drawing/2014/main" id="{99F4D7E9-4794-8408-B4F4-F5723BCF66BB}"/>
                </a:ext>
              </a:extLst>
            </p:cNvPr>
            <p:cNvSpPr/>
            <p:nvPr/>
          </p:nvSpPr>
          <p:spPr>
            <a:xfrm>
              <a:off x="2071396" y="1047642"/>
              <a:ext cx="2628138" cy="29645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48126696-86BD-40EA-3CDC-C4F089F0666C}"/>
                </a:ext>
              </a:extLst>
            </p:cNvPr>
            <p:cNvSpPr/>
            <p:nvPr/>
          </p:nvSpPr>
          <p:spPr>
            <a:xfrm>
              <a:off x="2139820" y="2282393"/>
              <a:ext cx="1835021" cy="29645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="" xmlns:a16="http://schemas.microsoft.com/office/drawing/2014/main" id="{0AD0F63A-E26C-931F-057C-DC7860FD6BB3}"/>
                </a:ext>
              </a:extLst>
            </p:cNvPr>
            <p:cNvSpPr/>
            <p:nvPr/>
          </p:nvSpPr>
          <p:spPr>
            <a:xfrm>
              <a:off x="6428792" y="1224677"/>
              <a:ext cx="1663959" cy="42803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="" xmlns:a16="http://schemas.microsoft.com/office/drawing/2014/main" id="{9F3A3FBB-4015-7B6D-169D-0E44D94D8343}"/>
                </a:ext>
              </a:extLst>
            </p:cNvPr>
            <p:cNvSpPr/>
            <p:nvPr/>
          </p:nvSpPr>
          <p:spPr>
            <a:xfrm>
              <a:off x="6185029" y="1282360"/>
              <a:ext cx="654309" cy="39645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5D903F8F-8BE0-D856-8CED-95F8622581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8735" y="1466285"/>
            <a:ext cx="1149184" cy="114918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0D8E5A29-62B5-7BE3-595D-686605CBC0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8735" y="2701036"/>
            <a:ext cx="1149184" cy="114918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3CB56D9E-69CE-B0BB-D7FB-6092245D970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0356" y="2701036"/>
            <a:ext cx="1149184" cy="114918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="" xmlns:a16="http://schemas.microsoft.com/office/drawing/2014/main" id="{6094C94C-458B-E0A9-4688-1E46EC25374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0356" y="3970688"/>
            <a:ext cx="1149184" cy="1149184"/>
          </a:xfrm>
          <a:prstGeom prst="rect">
            <a:avLst/>
          </a:prstGeom>
        </p:spPr>
      </p:pic>
      <p:cxnSp>
        <p:nvCxnSpPr>
          <p:cNvPr id="24" name="Straight Arrow Connector 23">
            <a:extLst>
              <a:ext uri="{FF2B5EF4-FFF2-40B4-BE49-F238E27FC236}">
                <a16:creationId xmlns="" xmlns:a16="http://schemas.microsoft.com/office/drawing/2014/main" id="{022754B6-37C1-B8B5-34B5-226EEBC2D637}"/>
              </a:ext>
            </a:extLst>
          </p:cNvPr>
          <p:cNvCxnSpPr>
            <a:cxnSpLocks/>
          </p:cNvCxnSpPr>
          <p:nvPr/>
        </p:nvCxnSpPr>
        <p:spPr>
          <a:xfrm flipH="1">
            <a:off x="4831403" y="2123686"/>
            <a:ext cx="1391546" cy="137529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="" xmlns:a16="http://schemas.microsoft.com/office/drawing/2014/main" id="{1C19121C-16FA-FFBE-5DF4-5AD4FC61F105}"/>
              </a:ext>
            </a:extLst>
          </p:cNvPr>
          <p:cNvCxnSpPr>
            <a:cxnSpLocks/>
          </p:cNvCxnSpPr>
          <p:nvPr/>
        </p:nvCxnSpPr>
        <p:spPr>
          <a:xfrm flipH="1">
            <a:off x="4366727" y="3264637"/>
            <a:ext cx="1818302" cy="139133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="" xmlns:a16="http://schemas.microsoft.com/office/drawing/2014/main" id="{56CD02DE-65B1-79FB-165A-37B872AE2769}"/>
              </a:ext>
            </a:extLst>
          </p:cNvPr>
          <p:cNvCxnSpPr>
            <a:cxnSpLocks/>
          </p:cNvCxnSpPr>
          <p:nvPr/>
        </p:nvCxnSpPr>
        <p:spPr>
          <a:xfrm>
            <a:off x="3649540" y="3340359"/>
            <a:ext cx="511913" cy="163285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="" xmlns:a16="http://schemas.microsoft.com/office/drawing/2014/main" id="{78363548-2A1F-EC43-9D72-D955B9879E61}"/>
              </a:ext>
            </a:extLst>
          </p:cNvPr>
          <p:cNvCxnSpPr>
            <a:cxnSpLocks/>
          </p:cNvCxnSpPr>
          <p:nvPr/>
        </p:nvCxnSpPr>
        <p:spPr>
          <a:xfrm>
            <a:off x="3658871" y="4545280"/>
            <a:ext cx="382555" cy="574592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9327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1538" y="889475"/>
            <a:ext cx="2160000" cy="2160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550" y="889475"/>
            <a:ext cx="2160000" cy="2160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9400" y="889475"/>
            <a:ext cx="2160000" cy="2160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550" y="3444024"/>
            <a:ext cx="2160000" cy="2160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1538" y="3444024"/>
            <a:ext cx="2160000" cy="2160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9400" y="3444024"/>
            <a:ext cx="2160000" cy="2160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28650" y="171450"/>
            <a:ext cx="1285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15um scans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418631" y="525423"/>
            <a:ext cx="809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-70 </a:t>
            </a:r>
            <a:r>
              <a:rPr lang="en-GB" dirty="0" err="1"/>
              <a:t>Oe</a:t>
            </a:r>
            <a:endParaRPr lang="en-GB" dirty="0"/>
          </a:p>
        </p:txBody>
      </p:sp>
      <p:sp>
        <p:nvSpPr>
          <p:cNvPr id="12" name="TextBox 11"/>
          <p:cNvSpPr txBox="1"/>
          <p:nvPr/>
        </p:nvSpPr>
        <p:spPr>
          <a:xfrm>
            <a:off x="6118380" y="494926"/>
            <a:ext cx="9268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-110 </a:t>
            </a:r>
            <a:r>
              <a:rPr lang="en-GB" dirty="0" err="1"/>
              <a:t>Oe</a:t>
            </a:r>
            <a:endParaRPr lang="en-GB" dirty="0"/>
          </a:p>
        </p:txBody>
      </p:sp>
      <p:sp>
        <p:nvSpPr>
          <p:cNvPr id="13" name="TextBox 12"/>
          <p:cNvSpPr txBox="1"/>
          <p:nvPr/>
        </p:nvSpPr>
        <p:spPr>
          <a:xfrm>
            <a:off x="8715971" y="494926"/>
            <a:ext cx="9268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-125 </a:t>
            </a:r>
            <a:r>
              <a:rPr lang="en-GB" dirty="0" err="1"/>
              <a:t>Oe</a:t>
            </a:r>
            <a:endParaRPr lang="en-GB" dirty="0"/>
          </a:p>
        </p:txBody>
      </p:sp>
      <p:sp>
        <p:nvSpPr>
          <p:cNvPr id="14" name="TextBox 13"/>
          <p:cNvSpPr txBox="1"/>
          <p:nvPr/>
        </p:nvSpPr>
        <p:spPr>
          <a:xfrm>
            <a:off x="3301611" y="3156432"/>
            <a:ext cx="9268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-135 </a:t>
            </a:r>
            <a:r>
              <a:rPr lang="en-GB" dirty="0" err="1"/>
              <a:t>Oe</a:t>
            </a:r>
            <a:endParaRPr lang="en-GB" dirty="0"/>
          </a:p>
        </p:txBody>
      </p:sp>
      <p:sp>
        <p:nvSpPr>
          <p:cNvPr id="15" name="TextBox 14"/>
          <p:cNvSpPr txBox="1"/>
          <p:nvPr/>
        </p:nvSpPr>
        <p:spPr>
          <a:xfrm>
            <a:off x="6138109" y="3126930"/>
            <a:ext cx="9268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-150 </a:t>
            </a:r>
            <a:r>
              <a:rPr lang="en-GB" dirty="0" err="1"/>
              <a:t>Oe</a:t>
            </a:r>
            <a:endParaRPr lang="en-GB" dirty="0"/>
          </a:p>
        </p:txBody>
      </p:sp>
      <p:sp>
        <p:nvSpPr>
          <p:cNvPr id="16" name="TextBox 15"/>
          <p:cNvSpPr txBox="1"/>
          <p:nvPr/>
        </p:nvSpPr>
        <p:spPr>
          <a:xfrm>
            <a:off x="8664322" y="3126930"/>
            <a:ext cx="9268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-157 </a:t>
            </a:r>
            <a:r>
              <a:rPr lang="en-GB" dirty="0" err="1"/>
              <a:t>Oe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341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070" y="300444"/>
            <a:ext cx="2990770" cy="181891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87337" y="1025235"/>
            <a:ext cx="13513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30mAbefore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6570" y="2232060"/>
            <a:ext cx="3561495" cy="188867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605794" y="3187022"/>
            <a:ext cx="1307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n30mAafter</a:t>
            </a:r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6570" y="226736"/>
            <a:ext cx="3946253" cy="196145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9880012" y="1207462"/>
            <a:ext cx="15533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n30mAbeforer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070" y="2188187"/>
            <a:ext cx="3448941" cy="184823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922939" y="3131047"/>
            <a:ext cx="11859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30mAafter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3640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E5B1B31B-5AC2-6671-24F5-0B31EC0148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567" y="398102"/>
            <a:ext cx="3722105" cy="607290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B929C9CF-1CE4-72B5-9775-8BCA72DDF32D}"/>
              </a:ext>
            </a:extLst>
          </p:cNvPr>
          <p:cNvSpPr txBox="1"/>
          <p:nvPr/>
        </p:nvSpPr>
        <p:spPr>
          <a:xfrm>
            <a:off x="7717171" y="599395"/>
            <a:ext cx="449542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MFM image when the track is fully saturated in +700 Oe. The dark regions in the dashed yellow circles are defects on the track surface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4BBB5EA6-9CDD-DE07-C0C1-863DAC96936A}"/>
              </a:ext>
            </a:extLst>
          </p:cNvPr>
          <p:cNvSpPr txBox="1"/>
          <p:nvPr/>
        </p:nvSpPr>
        <p:spPr>
          <a:xfrm>
            <a:off x="7717171" y="1924357"/>
            <a:ext cx="4651291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(c) and (d) are the MFM images in +30 Oe before and after a +30 mA current was applied to the heater, respectively. Dashed red lines indicate position of the leading edge of the reverse domains.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6E285ABF-4790-06DF-B159-C60CD7342E49}"/>
              </a:ext>
            </a:extLst>
          </p:cNvPr>
          <p:cNvSpPr txBox="1"/>
          <p:nvPr/>
        </p:nvSpPr>
        <p:spPr>
          <a:xfrm>
            <a:off x="7842499" y="4385570"/>
            <a:ext cx="4244763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(e) and (f) MFM images in +30 Oe before and after a -30 mA current was applied to the heater, respectively. Dashed blue and black lines indicate the positions of the line profiles that are shown in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="" xmlns:a16="http://schemas.microsoft.com/office/drawing/2014/main" id="{0318A9E5-8D73-86E2-F67E-A87B4566F56E}"/>
                  </a:ext>
                </a:extLst>
              </p14:cNvPr>
              <p14:cNvContentPartPr/>
              <p14:nvPr/>
            </p14:nvContentPartPr>
            <p14:xfrm>
              <a:off x="1971763" y="1742557"/>
              <a:ext cx="145800" cy="36360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xmlns:p14="http://schemas.microsoft.com/office/powerpoint/2010/main" xmlns="" id="{0318A9E5-8D73-86E2-F67E-A87B4566F56E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917763" y="1634557"/>
                <a:ext cx="253800" cy="579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>
                <a:extLst>
                  <a:ext uri="{FF2B5EF4-FFF2-40B4-BE49-F238E27FC236}">
                    <a16:creationId xmlns="" xmlns:a16="http://schemas.microsoft.com/office/drawing/2014/main" id="{86EDF8A2-FAFD-4601-7E05-7DDC89C2B0AA}"/>
                  </a:ext>
                </a:extLst>
              </p14:cNvPr>
              <p14:cNvContentPartPr/>
              <p14:nvPr/>
            </p14:nvContentPartPr>
            <p14:xfrm>
              <a:off x="1444363" y="2271037"/>
              <a:ext cx="79200" cy="16812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xmlns:p14="http://schemas.microsoft.com/office/powerpoint/2010/main" xmlns="" id="{86EDF8A2-FAFD-4601-7E05-7DDC89C2B0AA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390363" y="2163037"/>
                <a:ext cx="187200" cy="384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4" name="Ink 3">
                <a:extLst>
                  <a:ext uri="{FF2B5EF4-FFF2-40B4-BE49-F238E27FC236}">
                    <a16:creationId xmlns="" xmlns:a16="http://schemas.microsoft.com/office/drawing/2014/main" id="{D78BBC33-1F90-EC79-B9B1-AF2291485294}"/>
                  </a:ext>
                </a:extLst>
              </p14:cNvPr>
              <p14:cNvContentPartPr/>
              <p14:nvPr/>
            </p14:nvContentPartPr>
            <p14:xfrm>
              <a:off x="1572523" y="1697557"/>
              <a:ext cx="6480" cy="417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xmlns:p14="http://schemas.microsoft.com/office/powerpoint/2010/main" xmlns="" id="{D78BBC33-1F90-EC79-B9B1-AF2291485294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515347" y="1589557"/>
                <a:ext cx="120833" cy="257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6" name="Ink 5">
                <a:extLst>
                  <a:ext uri="{FF2B5EF4-FFF2-40B4-BE49-F238E27FC236}">
                    <a16:creationId xmlns="" xmlns:a16="http://schemas.microsoft.com/office/drawing/2014/main" id="{7CADD930-7063-9B9B-18C5-5A7708CB20E2}"/>
                  </a:ext>
                </a:extLst>
              </p14:cNvPr>
              <p14:cNvContentPartPr/>
              <p14:nvPr/>
            </p14:nvContentPartPr>
            <p14:xfrm>
              <a:off x="2811283" y="2015077"/>
              <a:ext cx="226440" cy="17496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xmlns:p14="http://schemas.microsoft.com/office/powerpoint/2010/main" xmlns="" id="{7CADD930-7063-9B9B-18C5-5A7708CB20E2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757197" y="1907299"/>
                <a:ext cx="334612" cy="39051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8" name="Ink 7">
                <a:extLst>
                  <a:ext uri="{FF2B5EF4-FFF2-40B4-BE49-F238E27FC236}">
                    <a16:creationId xmlns="" xmlns:a16="http://schemas.microsoft.com/office/drawing/2014/main" id="{1332E380-1E6A-94D4-30FD-B9AAC14E51A9}"/>
                  </a:ext>
                </a:extLst>
              </p14:cNvPr>
              <p14:cNvContentPartPr/>
              <p14:nvPr/>
            </p14:nvContentPartPr>
            <p14:xfrm>
              <a:off x="3000283" y="2377597"/>
              <a:ext cx="268200" cy="12024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xmlns:p14="http://schemas.microsoft.com/office/powerpoint/2010/main" xmlns="" id="{1332E380-1E6A-94D4-30FD-B9AAC14E51A9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2946283" y="2269597"/>
                <a:ext cx="376200" cy="336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0" name="Ink 9">
                <a:extLst>
                  <a:ext uri="{FF2B5EF4-FFF2-40B4-BE49-F238E27FC236}">
                    <a16:creationId xmlns="" xmlns:a16="http://schemas.microsoft.com/office/drawing/2014/main" id="{D054B033-9A71-B6FC-A9E8-C72274AA3F90}"/>
                  </a:ext>
                </a:extLst>
              </p14:cNvPr>
              <p14:cNvContentPartPr/>
              <p14:nvPr/>
            </p14:nvContentPartPr>
            <p14:xfrm>
              <a:off x="3418963" y="1652197"/>
              <a:ext cx="173160" cy="14472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xmlns:p14="http://schemas.microsoft.com/office/powerpoint/2010/main" xmlns="" id="{D054B033-9A71-B6FC-A9E8-C72274AA3F90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3364963" y="1544197"/>
                <a:ext cx="281160" cy="360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2" name="Ink 11">
                <a:extLst>
                  <a:ext uri="{FF2B5EF4-FFF2-40B4-BE49-F238E27FC236}">
                    <a16:creationId xmlns="" xmlns:a16="http://schemas.microsoft.com/office/drawing/2014/main" id="{5D2B93DB-473A-0AD4-CCBE-A54F3F586368}"/>
                  </a:ext>
                </a:extLst>
              </p14:cNvPr>
              <p14:cNvContentPartPr/>
              <p14:nvPr/>
            </p14:nvContentPartPr>
            <p14:xfrm>
              <a:off x="3355243" y="2739397"/>
              <a:ext cx="169560" cy="21672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xmlns:p14="http://schemas.microsoft.com/office/powerpoint/2010/main" xmlns="" id="{5D2B93DB-473A-0AD4-CCBE-A54F3F586368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3301243" y="2631397"/>
                <a:ext cx="277560" cy="432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3" name="Ink 12">
                <a:extLst>
                  <a:ext uri="{FF2B5EF4-FFF2-40B4-BE49-F238E27FC236}">
                    <a16:creationId xmlns="" xmlns:a16="http://schemas.microsoft.com/office/drawing/2014/main" id="{A5530D59-3DE5-BDDA-65BB-0AD2069E1C8F}"/>
                  </a:ext>
                </a:extLst>
              </p14:cNvPr>
              <p14:cNvContentPartPr/>
              <p14:nvPr/>
            </p14:nvContentPartPr>
            <p14:xfrm>
              <a:off x="2920363" y="3052237"/>
              <a:ext cx="77760" cy="29880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xmlns:p14="http://schemas.microsoft.com/office/powerpoint/2010/main" xmlns="" id="{A5530D59-3DE5-BDDA-65BB-0AD2069E1C8F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2866363" y="2944237"/>
                <a:ext cx="185760" cy="514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14" name="Ink 13">
                <a:extLst>
                  <a:ext uri="{FF2B5EF4-FFF2-40B4-BE49-F238E27FC236}">
                    <a16:creationId xmlns="" xmlns:a16="http://schemas.microsoft.com/office/drawing/2014/main" id="{21C4187B-37AA-8073-7459-14A23008CD83}"/>
                  </a:ext>
                </a:extLst>
              </p14:cNvPr>
              <p14:cNvContentPartPr/>
              <p14:nvPr/>
            </p14:nvContentPartPr>
            <p14:xfrm>
              <a:off x="1852963" y="2821477"/>
              <a:ext cx="263160" cy="52704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xmlns:p14="http://schemas.microsoft.com/office/powerpoint/2010/main" xmlns="" id="{21C4187B-37AA-8073-7459-14A23008CD83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1798963" y="2713477"/>
                <a:ext cx="371160" cy="743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15" name="Ink 14">
                <a:extLst>
                  <a:ext uri="{FF2B5EF4-FFF2-40B4-BE49-F238E27FC236}">
                    <a16:creationId xmlns="" xmlns:a16="http://schemas.microsoft.com/office/drawing/2014/main" id="{4C38EEBB-97B0-13B9-2FC2-1CF7FBA9D9BC}"/>
                  </a:ext>
                </a:extLst>
              </p14:cNvPr>
              <p14:cNvContentPartPr/>
              <p14:nvPr/>
            </p14:nvContentPartPr>
            <p14:xfrm>
              <a:off x="1564603" y="2693677"/>
              <a:ext cx="141480" cy="50400"/>
            </p14:xfrm>
          </p:contentPart>
        </mc:Choice>
        <mc:Fallback xmlns="">
          <p:pic>
            <p:nvPicPr>
              <p:cNvPr id="15" name="Ink 14">
                <a:extLst>
                  <a:ext uri="{FF2B5EF4-FFF2-40B4-BE49-F238E27FC236}">
                    <a16:creationId xmlns:a16="http://schemas.microsoft.com/office/drawing/2014/main" xmlns:p14="http://schemas.microsoft.com/office/powerpoint/2010/main" xmlns="" id="{4C38EEBB-97B0-13B9-2FC2-1CF7FBA9D9BC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1510603" y="2585677"/>
                <a:ext cx="249480" cy="266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16" name="Ink 15">
                <a:extLst>
                  <a:ext uri="{FF2B5EF4-FFF2-40B4-BE49-F238E27FC236}">
                    <a16:creationId xmlns="" xmlns:a16="http://schemas.microsoft.com/office/drawing/2014/main" id="{FEB249D1-72A1-123B-A1DE-080CDE0F1F5D}"/>
                  </a:ext>
                </a:extLst>
              </p14:cNvPr>
              <p14:cNvContentPartPr/>
              <p14:nvPr/>
            </p14:nvContentPartPr>
            <p14:xfrm>
              <a:off x="1488283" y="3434557"/>
              <a:ext cx="160920" cy="32760"/>
            </p14:xfrm>
          </p:contentPart>
        </mc:Choice>
        <mc:Fallback xmlns="">
          <p:pic>
            <p:nvPicPr>
              <p:cNvPr id="16" name="Ink 15">
                <a:extLst>
                  <a:ext uri="{FF2B5EF4-FFF2-40B4-BE49-F238E27FC236}">
                    <a16:creationId xmlns:a16="http://schemas.microsoft.com/office/drawing/2014/main" xmlns:p14="http://schemas.microsoft.com/office/powerpoint/2010/main" xmlns="" id="{FEB249D1-72A1-123B-A1DE-080CDE0F1F5D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1434404" y="3327731"/>
                <a:ext cx="268679" cy="24641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17" name="Ink 16">
                <a:extLst>
                  <a:ext uri="{FF2B5EF4-FFF2-40B4-BE49-F238E27FC236}">
                    <a16:creationId xmlns="" xmlns:a16="http://schemas.microsoft.com/office/drawing/2014/main" id="{C618A37D-DF52-1746-FD3E-C35B09627FF7}"/>
                  </a:ext>
                </a:extLst>
              </p14:cNvPr>
              <p14:cNvContentPartPr/>
              <p14:nvPr/>
            </p14:nvContentPartPr>
            <p14:xfrm>
              <a:off x="2020351" y="5943954"/>
              <a:ext cx="200520" cy="173880"/>
            </p14:xfrm>
          </p:contentPart>
        </mc:Choice>
        <mc:Fallback xmlns="">
          <p:pic>
            <p:nvPicPr>
              <p:cNvPr id="17" name="Ink 16">
                <a:extLst>
                  <a:ext uri="{FF2B5EF4-FFF2-40B4-BE49-F238E27FC236}">
                    <a16:creationId xmlns:a16="http://schemas.microsoft.com/office/drawing/2014/main" xmlns:p14="http://schemas.microsoft.com/office/powerpoint/2010/main" xmlns="" id="{C618A37D-DF52-1746-FD3E-C35B09627FF7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1966351" y="5835730"/>
                <a:ext cx="308520" cy="39032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18" name="Ink 17">
                <a:extLst>
                  <a:ext uri="{FF2B5EF4-FFF2-40B4-BE49-F238E27FC236}">
                    <a16:creationId xmlns="" xmlns:a16="http://schemas.microsoft.com/office/drawing/2014/main" id="{7DC6FD6D-47BE-F386-FD01-B277CA7803C5}"/>
                  </a:ext>
                </a:extLst>
              </p14:cNvPr>
              <p14:cNvContentPartPr/>
              <p14:nvPr/>
            </p14:nvContentPartPr>
            <p14:xfrm>
              <a:off x="2075431" y="4798434"/>
              <a:ext cx="135000" cy="271440"/>
            </p14:xfrm>
          </p:contentPart>
        </mc:Choice>
        <mc:Fallback xmlns=""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xmlns:p14="http://schemas.microsoft.com/office/powerpoint/2010/main" xmlns="" id="{7DC6FD6D-47BE-F386-FD01-B277CA7803C5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2021431" y="4690434"/>
                <a:ext cx="243000" cy="487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19" name="Ink 18">
                <a:extLst>
                  <a:ext uri="{FF2B5EF4-FFF2-40B4-BE49-F238E27FC236}">
                    <a16:creationId xmlns="" xmlns:a16="http://schemas.microsoft.com/office/drawing/2014/main" id="{787DF402-2804-5A56-1A3D-505A57F7931C}"/>
                  </a:ext>
                </a:extLst>
              </p14:cNvPr>
              <p14:cNvContentPartPr/>
              <p14:nvPr/>
            </p14:nvContentPartPr>
            <p14:xfrm>
              <a:off x="2489791" y="4316394"/>
              <a:ext cx="249840" cy="365400"/>
            </p14:xfrm>
          </p:contentPart>
        </mc:Choice>
        <mc:Fallback xmlns=""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xmlns:p14="http://schemas.microsoft.com/office/powerpoint/2010/main" xmlns="" id="{787DF402-2804-5A56-1A3D-505A57F7931C}"/>
                  </a:ext>
                </a:extLst>
              </p:cNvPr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2435869" y="4208394"/>
                <a:ext cx="357685" cy="581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">
            <p14:nvContentPartPr>
              <p14:cNvPr id="20" name="Ink 19">
                <a:extLst>
                  <a:ext uri="{FF2B5EF4-FFF2-40B4-BE49-F238E27FC236}">
                    <a16:creationId xmlns="" xmlns:a16="http://schemas.microsoft.com/office/drawing/2014/main" id="{E99CF157-46ED-9E68-1A83-BAB55A5B022F}"/>
                  </a:ext>
                </a:extLst>
              </p14:cNvPr>
              <p14:cNvContentPartPr/>
              <p14:nvPr/>
            </p14:nvContentPartPr>
            <p14:xfrm>
              <a:off x="2420671" y="5415474"/>
              <a:ext cx="156960" cy="322200"/>
            </p14:xfrm>
          </p:contentPart>
        </mc:Choice>
        <mc:Fallback xmlns=""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xmlns:p14="http://schemas.microsoft.com/office/powerpoint/2010/main" xmlns="" id="{E99CF157-46ED-9E68-1A83-BAB55A5B022F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2366671" y="5307595"/>
                <a:ext cx="264960" cy="53795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">
            <p14:nvContentPartPr>
              <p14:cNvPr id="21" name="Ink 20">
                <a:extLst>
                  <a:ext uri="{FF2B5EF4-FFF2-40B4-BE49-F238E27FC236}">
                    <a16:creationId xmlns="" xmlns:a16="http://schemas.microsoft.com/office/drawing/2014/main" id="{C1ACFED2-B8F8-57E6-B919-F49297EFDB34}"/>
                  </a:ext>
                </a:extLst>
              </p14:cNvPr>
              <p14:cNvContentPartPr/>
              <p14:nvPr/>
            </p14:nvContentPartPr>
            <p14:xfrm>
              <a:off x="2935111" y="4684314"/>
              <a:ext cx="219240" cy="135360"/>
            </p14:xfrm>
          </p:contentPart>
        </mc:Choice>
        <mc:Fallback xmlns="">
          <p:pic>
            <p:nvPicPr>
              <p:cNvPr id="21" name="Ink 20">
                <a:extLst>
                  <a:ext uri="{FF2B5EF4-FFF2-40B4-BE49-F238E27FC236}">
                    <a16:creationId xmlns:a16="http://schemas.microsoft.com/office/drawing/2014/main" xmlns:p14="http://schemas.microsoft.com/office/powerpoint/2010/main" xmlns="" id="{C1ACFED2-B8F8-57E6-B919-F49297EFDB34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2881022" y="4576314"/>
                <a:ext cx="327418" cy="351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22" name="Ink 21">
                <a:extLst>
                  <a:ext uri="{FF2B5EF4-FFF2-40B4-BE49-F238E27FC236}">
                    <a16:creationId xmlns="" xmlns:a16="http://schemas.microsoft.com/office/drawing/2014/main" id="{2DC8AD39-5CF2-815A-BA9E-4BD73971B52F}"/>
                  </a:ext>
                </a:extLst>
              </p14:cNvPr>
              <p14:cNvContentPartPr/>
              <p14:nvPr/>
            </p14:nvContentPartPr>
            <p14:xfrm>
              <a:off x="2874631" y="5956194"/>
              <a:ext cx="286200" cy="190080"/>
            </p14:xfrm>
          </p:contentPart>
        </mc:Choice>
        <mc:Fallback xmlns="">
          <p:pic>
            <p:nvPicPr>
              <p:cNvPr id="22" name="Ink 21">
                <a:extLst>
                  <a:ext uri="{FF2B5EF4-FFF2-40B4-BE49-F238E27FC236}">
                    <a16:creationId xmlns:a16="http://schemas.microsoft.com/office/drawing/2014/main" xmlns:p14="http://schemas.microsoft.com/office/powerpoint/2010/main" xmlns="" id="{2DC8AD39-5CF2-815A-BA9E-4BD73971B52F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2820631" y="5848398"/>
                <a:ext cx="394200" cy="40567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7">
            <p14:nvContentPartPr>
              <p14:cNvPr id="23" name="Ink 22">
                <a:extLst>
                  <a:ext uri="{FF2B5EF4-FFF2-40B4-BE49-F238E27FC236}">
                    <a16:creationId xmlns="" xmlns:a16="http://schemas.microsoft.com/office/drawing/2014/main" id="{036DFCAC-E0DC-13F9-B09B-10A2AB2B73B1}"/>
                  </a:ext>
                </a:extLst>
              </p14:cNvPr>
              <p14:cNvContentPartPr/>
              <p14:nvPr/>
            </p14:nvContentPartPr>
            <p14:xfrm>
              <a:off x="1545511" y="5022354"/>
              <a:ext cx="51480" cy="101880"/>
            </p14:xfrm>
          </p:contentPart>
        </mc:Choice>
        <mc:Fallback xmlns="">
          <p:pic>
            <p:nvPicPr>
              <p:cNvPr id="23" name="Ink 22">
                <a:extLst>
                  <a:ext uri="{FF2B5EF4-FFF2-40B4-BE49-F238E27FC236}">
                    <a16:creationId xmlns:a16="http://schemas.microsoft.com/office/drawing/2014/main" xmlns:p14="http://schemas.microsoft.com/office/powerpoint/2010/main" xmlns="" id="{036DFCAC-E0DC-13F9-B09B-10A2AB2B73B1}"/>
                  </a:ext>
                </a:extLst>
              </p:cNvPr>
              <p:cNvPicPr/>
              <p:nvPr/>
            </p:nvPicPr>
            <p:blipFill>
              <a:blip r:embed="rId38"/>
              <a:stretch>
                <a:fillRect/>
              </a:stretch>
            </p:blipFill>
            <p:spPr>
              <a:xfrm>
                <a:off x="1491131" y="4914354"/>
                <a:ext cx="160241" cy="317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9">
            <p14:nvContentPartPr>
              <p14:cNvPr id="24" name="Ink 23">
                <a:extLst>
                  <a:ext uri="{FF2B5EF4-FFF2-40B4-BE49-F238E27FC236}">
                    <a16:creationId xmlns="" xmlns:a16="http://schemas.microsoft.com/office/drawing/2014/main" id="{1654B429-49AB-6189-1CD9-6F9CF3B75FCC}"/>
                  </a:ext>
                </a:extLst>
              </p14:cNvPr>
              <p14:cNvContentPartPr/>
              <p14:nvPr/>
            </p14:nvContentPartPr>
            <p14:xfrm>
              <a:off x="1228711" y="6146274"/>
              <a:ext cx="289080" cy="137880"/>
            </p14:xfrm>
          </p:contentPart>
        </mc:Choice>
        <mc:Fallback xmlns="">
          <p:pic>
            <p:nvPicPr>
              <p:cNvPr id="24" name="Ink 23">
                <a:extLst>
                  <a:ext uri="{FF2B5EF4-FFF2-40B4-BE49-F238E27FC236}">
                    <a16:creationId xmlns:a16="http://schemas.microsoft.com/office/drawing/2014/main" xmlns:p14="http://schemas.microsoft.com/office/powerpoint/2010/main" xmlns="" id="{1654B429-49AB-6189-1CD9-6F9CF3B75FCC}"/>
                  </a:ext>
                </a:extLst>
              </p:cNvPr>
              <p:cNvPicPr/>
              <p:nvPr/>
            </p:nvPicPr>
            <p:blipFill>
              <a:blip r:embed="rId40"/>
              <a:stretch>
                <a:fillRect/>
              </a:stretch>
            </p:blipFill>
            <p:spPr>
              <a:xfrm>
                <a:off x="1174711" y="6037991"/>
                <a:ext cx="397080" cy="354445"/>
              </a:xfrm>
              <a:prstGeom prst="rect">
                <a:avLst/>
              </a:prstGeom>
            </p:spPr>
          </p:pic>
        </mc:Fallback>
      </mc:AlternateContent>
      <p:sp>
        <p:nvSpPr>
          <p:cNvPr id="25" name="TextBox 24"/>
          <p:cNvSpPr txBox="1"/>
          <p:nvPr/>
        </p:nvSpPr>
        <p:spPr>
          <a:xfrm>
            <a:off x="6470340" y="6030894"/>
            <a:ext cx="5616922" cy="76944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GB" sz="4400" dirty="0" smtClean="0"/>
              <a:t>Location of SKYRMIONS</a:t>
            </a:r>
            <a:endParaRPr lang="en-GB" sz="4400" dirty="0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2523" y="1816753"/>
            <a:ext cx="3888355" cy="2062007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3294" y="-357817"/>
            <a:ext cx="3542948" cy="2154734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1004" y="5492346"/>
            <a:ext cx="3561495" cy="1888672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1004" y="3487022"/>
            <a:ext cx="3946253" cy="1961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240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C23B106F-CC4C-3762-5B4B-63CA357D0A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158" y="1285371"/>
            <a:ext cx="10545647" cy="3086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894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8EFD9077-047B-A9C8-D108-55A4DAAB17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157" y="724443"/>
            <a:ext cx="6186161" cy="2180260"/>
          </a:xfrm>
          <a:prstGeom prst="rect">
            <a:avLst/>
          </a:prstGeom>
        </p:spPr>
      </p:pic>
      <p:pic>
        <p:nvPicPr>
          <p:cNvPr id="7" name="Picture 6" descr="A close-up of a microscope&#10;&#10;Description automatically generated">
            <a:extLst>
              <a:ext uri="{FF2B5EF4-FFF2-40B4-BE49-F238E27FC236}">
                <a16:creationId xmlns="" xmlns:a16="http://schemas.microsoft.com/office/drawing/2014/main" id="{3B7E96B7-4BCC-28CC-47DD-597B091E0E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28837"/>
            <a:ext cx="7712700" cy="393319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990B3E4C-EF1D-57C8-A79C-09803321205B}"/>
              </a:ext>
            </a:extLst>
          </p:cNvPr>
          <p:cNvSpPr txBox="1"/>
          <p:nvPr/>
        </p:nvSpPr>
        <p:spPr>
          <a:xfrm>
            <a:off x="6437318" y="862239"/>
            <a:ext cx="609456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(c) MFM images in +30 Oe before a +30 mA current was applied to the heater, respectively. Dashed red lines indicate position of the leading edge of the reverse domains.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EDDA17D7-BFCB-E2EB-73B8-89E4EDD3C68D}"/>
              </a:ext>
            </a:extLst>
          </p:cNvPr>
          <p:cNvSpPr txBox="1"/>
          <p:nvPr/>
        </p:nvSpPr>
        <p:spPr>
          <a:xfrm>
            <a:off x="251157" y="95971"/>
            <a:ext cx="7296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c)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E74F3DCE-402A-C6C8-CCF6-99E1466082AF}"/>
              </a:ext>
            </a:extLst>
          </p:cNvPr>
          <p:cNvSpPr txBox="1"/>
          <p:nvPr/>
        </p:nvSpPr>
        <p:spPr>
          <a:xfrm>
            <a:off x="6688475" y="2261036"/>
            <a:ext cx="62904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>
              <a:buFont typeface="+mj-lt"/>
              <a:buAutoNum type="arabicPeriod"/>
            </a:pPr>
            <a:r>
              <a:rPr lang="en-GB" sz="18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  30 mA before: Origin X 48 </a:t>
            </a:r>
            <a:r>
              <a:rPr lang="en-GB" sz="1800" b="0" i="0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px</a:t>
            </a:r>
            <a:r>
              <a:rPr lang="en-GB" sz="18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, Origin Y 131 </a:t>
            </a:r>
            <a:r>
              <a:rPr lang="en-GB" sz="1800" b="0" i="0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px</a:t>
            </a:r>
            <a:r>
              <a:rPr lang="en-GB" sz="18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23141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712D621B-04BF-6DAF-4F78-F6568120A5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8262" y="419136"/>
            <a:ext cx="9145276" cy="316274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6C73E645-3520-B60A-F00B-B6D936AE1AE3}"/>
              </a:ext>
            </a:extLst>
          </p:cNvPr>
          <p:cNvSpPr txBox="1"/>
          <p:nvPr/>
        </p:nvSpPr>
        <p:spPr>
          <a:xfrm>
            <a:off x="251157" y="95971"/>
            <a:ext cx="7296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d)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264" y="3968038"/>
            <a:ext cx="4024911" cy="207940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01900" y="6174441"/>
            <a:ext cx="7998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before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6761148" y="6078198"/>
            <a:ext cx="6344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after</a:t>
            </a:r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9784" y="3851315"/>
            <a:ext cx="4141266" cy="2196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420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37835904-2840-FDAA-2E10-99CFABA468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4831" y="261072"/>
            <a:ext cx="7617070" cy="26287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67401398-94CC-DED6-FEB0-32B5BD0BAE7E}"/>
              </a:ext>
            </a:extLst>
          </p:cNvPr>
          <p:cNvSpPr txBox="1"/>
          <p:nvPr/>
        </p:nvSpPr>
        <p:spPr>
          <a:xfrm>
            <a:off x="251157" y="95971"/>
            <a:ext cx="7296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e)</a:t>
            </a:r>
          </a:p>
        </p:txBody>
      </p:sp>
    </p:spTree>
    <p:extLst>
      <p:ext uri="{BB962C8B-B14F-4D97-AF65-F5344CB8AC3E}">
        <p14:creationId xmlns:p14="http://schemas.microsoft.com/office/powerpoint/2010/main" val="1642524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316E3BA4-F859-3709-5C19-F6C2D7C3BE14}"/>
              </a:ext>
            </a:extLst>
          </p:cNvPr>
          <p:cNvSpPr txBox="1"/>
          <p:nvPr/>
        </p:nvSpPr>
        <p:spPr>
          <a:xfrm>
            <a:off x="251157" y="95971"/>
            <a:ext cx="7296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f)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047750" y="157527"/>
            <a:ext cx="20629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30 Oe after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3541927"/>
            <a:ext cx="3123919" cy="3016036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="" xmlns:a16="http://schemas.microsoft.com/office/drawing/2014/main" id="{669A5264-C486-C947-9991-7D6558A90702}"/>
              </a:ext>
            </a:extLst>
          </p:cNvPr>
          <p:cNvGrpSpPr/>
          <p:nvPr/>
        </p:nvGrpSpPr>
        <p:grpSpPr>
          <a:xfrm>
            <a:off x="3323705" y="2403242"/>
            <a:ext cx="8349533" cy="4145160"/>
            <a:chOff x="3182848" y="3819752"/>
            <a:chExt cx="5372100" cy="2667001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2848" y="3819752"/>
              <a:ext cx="5372100" cy="2667000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="" xmlns:a16="http://schemas.microsoft.com/office/drawing/2014/main" id="{CADB8F63-63B7-90CB-7862-35887E441B9A}"/>
                </a:ext>
              </a:extLst>
            </p:cNvPr>
            <p:cNvSpPr/>
            <p:nvPr/>
          </p:nvSpPr>
          <p:spPr>
            <a:xfrm>
              <a:off x="3517877" y="5248837"/>
              <a:ext cx="3457575" cy="1237916"/>
            </a:xfrm>
            <a:prstGeom prst="rect">
              <a:avLst/>
            </a:prstGeom>
            <a:noFill/>
            <a:ln w="28575">
              <a:solidFill>
                <a:srgbClr val="FFFF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3F8B8042-881E-C88A-A8CC-CE92F4F30C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4445" y="560526"/>
            <a:ext cx="6949255" cy="2241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74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03A71B6D-0824-3B75-D9B6-24EC14D520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2990" y="561747"/>
            <a:ext cx="9269119" cy="32580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316E3BA4-F859-3709-5C19-F6C2D7C3BE14}"/>
              </a:ext>
            </a:extLst>
          </p:cNvPr>
          <p:cNvSpPr txBox="1"/>
          <p:nvPr/>
        </p:nvSpPr>
        <p:spPr>
          <a:xfrm>
            <a:off x="251157" y="95971"/>
            <a:ext cx="7296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f)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047750" y="157527"/>
            <a:ext cx="21879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-30 </a:t>
            </a:r>
            <a:r>
              <a:rPr lang="en-GB" sz="3200" dirty="0" err="1"/>
              <a:t>Oe</a:t>
            </a:r>
            <a:r>
              <a:rPr lang="en-GB" sz="3200" dirty="0"/>
              <a:t> after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823" y="3886427"/>
            <a:ext cx="2767095" cy="267153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2848" y="3819752"/>
            <a:ext cx="5372100" cy="2667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CADB8F63-63B7-90CB-7862-35887E441B9A}"/>
              </a:ext>
            </a:extLst>
          </p:cNvPr>
          <p:cNvSpPr/>
          <p:nvPr/>
        </p:nvSpPr>
        <p:spPr>
          <a:xfrm>
            <a:off x="3495675" y="4933950"/>
            <a:ext cx="3457575" cy="1247775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 descr="A close-up of a television screen&#10;&#10;Description automatically generated">
            <a:extLst>
              <a:ext uri="{FF2B5EF4-FFF2-40B4-BE49-F238E27FC236}">
                <a16:creationId xmlns="" xmlns:a16="http://schemas.microsoft.com/office/drawing/2014/main" id="{9260C090-B860-4F4C-C010-97635AF80C6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18" b="-12191"/>
          <a:stretch/>
        </p:blipFill>
        <p:spPr>
          <a:xfrm>
            <a:off x="6661195" y="6296253"/>
            <a:ext cx="5984240" cy="3676650"/>
          </a:xfrm>
          <a:prstGeom prst="rect">
            <a:avLst/>
          </a:prstGeom>
        </p:spPr>
      </p:pic>
      <p:pic>
        <p:nvPicPr>
          <p:cNvPr id="11" name="Picture 10" descr="A close-up of a grey and white image&#10;&#10;Description automatically generated">
            <a:extLst>
              <a:ext uri="{FF2B5EF4-FFF2-40B4-BE49-F238E27FC236}">
                <a16:creationId xmlns="" xmlns:a16="http://schemas.microsoft.com/office/drawing/2014/main" id="{A68363CF-6F82-0376-9D71-AF3F865243B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284" b="-1"/>
          <a:stretch/>
        </p:blipFill>
        <p:spPr>
          <a:xfrm>
            <a:off x="12192000" y="2585005"/>
            <a:ext cx="6099364" cy="3349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135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03A71B6D-0824-3B75-D9B6-24EC14D520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2990" y="561747"/>
            <a:ext cx="9269119" cy="32580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316E3BA4-F859-3709-5C19-F6C2D7C3BE14}"/>
              </a:ext>
            </a:extLst>
          </p:cNvPr>
          <p:cNvSpPr txBox="1"/>
          <p:nvPr/>
        </p:nvSpPr>
        <p:spPr>
          <a:xfrm>
            <a:off x="251157" y="95971"/>
            <a:ext cx="7296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f)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047750" y="157527"/>
            <a:ext cx="21879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-30 </a:t>
            </a:r>
            <a:r>
              <a:rPr lang="en-GB" sz="3200" dirty="0" err="1"/>
              <a:t>Oe</a:t>
            </a:r>
            <a:r>
              <a:rPr lang="en-GB" sz="3200" dirty="0"/>
              <a:t> after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823" y="3886427"/>
            <a:ext cx="2767095" cy="2671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63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3367</TotalTime>
  <Words>255</Words>
  <Application>Microsoft Office PowerPoint</Application>
  <PresentationFormat>Widescreen</PresentationFormat>
  <Paragraphs>40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Aptos</vt:lpstr>
      <vt:lpstr>Arial</vt:lpstr>
      <vt:lpstr>Calibri</vt:lpstr>
      <vt:lpstr>Calibri Light</vt:lpstr>
      <vt:lpstr>inherit</vt:lpstr>
      <vt:lpstr>Symbol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University of Leeds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Simon Connell</dc:creator>
  <cp:lastModifiedBy>Simon Connell</cp:lastModifiedBy>
  <cp:revision>29</cp:revision>
  <dcterms:created xsi:type="dcterms:W3CDTF">2024-05-15T16:01:15Z</dcterms:created>
  <dcterms:modified xsi:type="dcterms:W3CDTF">2024-06-15T11:13:31Z</dcterms:modified>
</cp:coreProperties>
</file>