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203"/>
    <p:restoredTop sz="94603"/>
  </p:normalViewPr>
  <p:slideViewPr>
    <p:cSldViewPr snapToGrid="0">
      <p:cViewPr>
        <p:scale>
          <a:sx n="121" d="100"/>
          <a:sy n="121" d="100"/>
        </p:scale>
        <p:origin x="-664" y="-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BE4DB7-100C-1D15-891A-3B2E415FF0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2A9ADD4-C736-C612-36B6-10EE7B36DAE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A18844-8C65-9F7D-9422-DD1C7093BB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D00D7C-F214-884E-7998-3689826323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AE3D52-CBD6-4ABB-F177-0978E843A0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71008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A83B68-F758-FE1A-FBA7-3E616495AE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105B415-F6F1-E993-D709-BFF8528AD44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8531ED-77B6-CEC3-A985-7B471F609C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C51821-B03F-4E40-EAA9-ECD45005D5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6DAFF6-70F9-2DDD-860D-BD7A4C79CC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84409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D8334DD-0015-F7A5-A93C-4BC78060675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8473B68-DE1A-F828-C416-5BCC2F30875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E5E122-E048-E86B-C2CE-AF5D09A8D0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DA32E5-C12A-7745-8D89-1E3630BE37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398385-37AC-8EF6-505D-D208E54090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10498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1BB21B-D7DD-60EE-2E57-F50DDB32A2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701A6F-FE2F-604C-3E4E-D29680D7300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1A65EB-B99B-A886-21AF-A42108A9DF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585F0E-E0F0-4C53-FEAE-64075D990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D17F21-C413-F569-EAC8-3379E74A77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72581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3659AF-7A39-AD97-0DB4-CB2D094047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83B961-6CA3-30C4-BEC8-AA4E217147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E44C50-8E16-E1B7-B091-5DB34F668E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9F6B44-1CC9-FC15-87DF-038BEFD178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896B06-F2D9-5771-0B51-D7F0AF5CAA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96842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C1A2ED-C691-6AD0-ACD4-D3618C03FA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E3AC6C-F025-4569-2202-7F28859F53B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44CFD5F-330A-2C22-528A-D9A9165B861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78ED40E-0EDE-E3B4-54E0-B7E3A9D130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65CD86-BCA4-91EC-ACD7-61947BAD48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A0C71E-2AE6-D9A6-0866-0C617BDCDE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699487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02A9D9-F80C-56FC-7F96-69A72D2721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054639-3304-7B7A-0D9C-23940889FB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8339203-C4A7-C1F3-8B15-72C7515F95A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BF60749-1C9B-F196-89F0-068F3BDC4D8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2C69874-DF78-B9A0-48C7-6730F3C0695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04491CE-EDF1-C343-83A0-8184CE8018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4F03120-682E-C621-F9F1-1D21ED1EF1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59B66B0-8DC9-8D2D-A5C8-6B89606688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00658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CCF5E7-C35C-9720-5E1C-16BEBA7A44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D96E8BB-FC69-C130-696D-AD28163B0B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F260805-D0F6-4AB7-12CB-A62281E51A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DF9A2F4-8E88-BFD9-AEAE-1658BAF4C2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63834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E8133CD-9316-8697-2652-9797BF34C7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ADB466E-CB9F-8341-A424-8134256D1E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FA58EA0-76BA-7967-2E5F-26D71CDAFF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996482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823967-66B2-15F8-FCD3-97CB636BCD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9C0D4AC-81CF-A584-ABF9-DCA2AEC4A11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B8AE5F-09AD-748D-5B94-710FA85DB13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E14937B-9610-6A84-0331-B268DF4777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2ADF5F-D56C-2F5C-FE14-AB5B5FD7ED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AB57CCF-6DA2-73A3-1A6C-4589589756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915954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C3AF6C-B6B5-D28A-9ACA-C5F949EBC3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5001EEA-57C3-9D8B-396F-B767E51A3E3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C6979C5-27B0-CB9F-1500-378B06B1F95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AA09588-CB9C-F6D1-F668-55A52BDA27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411618E-2A57-C9A4-A216-76FC5F25F7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D97640-0DFE-1F19-3DCE-30D18A310C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432586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772EECF-1AA5-E09F-CE55-1CED3C27CC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D777E83-C5FF-F599-CDAA-E3B500E839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8B3C35-BF07-AC95-DF5B-E4D08B6A9BF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7AD0806-0ACE-3B47-A9D3-AFCF5F085377}" type="datetimeFigureOut">
              <a:rPr lang="en-GB" smtClean="0"/>
              <a:t>24/10/2025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E6C6BDD-3C93-3365-3249-D541210C547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E114D9D-C07C-D17A-68B3-DAC636D504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98A407C-80C3-2545-9758-34C9F4D78BC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49199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" name="Group 101">
            <a:extLst>
              <a:ext uri="{FF2B5EF4-FFF2-40B4-BE49-F238E27FC236}">
                <a16:creationId xmlns:a16="http://schemas.microsoft.com/office/drawing/2014/main" id="{2E8266A0-B71D-051C-FBED-86D62A35A2A7}"/>
              </a:ext>
            </a:extLst>
          </p:cNvPr>
          <p:cNvGrpSpPr/>
          <p:nvPr/>
        </p:nvGrpSpPr>
        <p:grpSpPr>
          <a:xfrm>
            <a:off x="3147983" y="1328817"/>
            <a:ext cx="5784450" cy="3256165"/>
            <a:chOff x="3147983" y="1328817"/>
            <a:chExt cx="5784450" cy="3256165"/>
          </a:xfrm>
        </p:grpSpPr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75CC2FA2-6C77-A0D6-30FA-A5804C654E32}"/>
                </a:ext>
              </a:extLst>
            </p:cNvPr>
            <p:cNvGrpSpPr/>
            <p:nvPr/>
          </p:nvGrpSpPr>
          <p:grpSpPr>
            <a:xfrm>
              <a:off x="3577513" y="1653728"/>
              <a:ext cx="4500000" cy="2931254"/>
              <a:chOff x="1031095" y="3619496"/>
              <a:chExt cx="4500000" cy="2931254"/>
            </a:xfrm>
          </p:grpSpPr>
          <p:sp>
            <p:nvSpPr>
              <p:cNvPr id="5" name="Rectangle 4">
                <a:extLst>
                  <a:ext uri="{FF2B5EF4-FFF2-40B4-BE49-F238E27FC236}">
                    <a16:creationId xmlns:a16="http://schemas.microsoft.com/office/drawing/2014/main" id="{F139DF1F-2DAA-093E-5CEA-7D923DFF87C0}"/>
                  </a:ext>
                </a:extLst>
              </p:cNvPr>
              <p:cNvSpPr/>
              <p:nvPr/>
            </p:nvSpPr>
            <p:spPr>
              <a:xfrm>
                <a:off x="3009424" y="4872468"/>
                <a:ext cx="540000" cy="72000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endParaRPr lang="en-GB" sz="4800">
                  <a:latin typeface="Calibri" panose="020F0502020204030204" pitchFamily="34" charset="0"/>
                  <a:cs typeface="Calibri" panose="020F0502020204030204" pitchFamily="34" charset="0"/>
                </a:endParaRPr>
              </a:p>
            </p:txBody>
          </p:sp>
          <p:grpSp>
            <p:nvGrpSpPr>
              <p:cNvPr id="6" name="Group 5">
                <a:extLst>
                  <a:ext uri="{FF2B5EF4-FFF2-40B4-BE49-F238E27FC236}">
                    <a16:creationId xmlns:a16="http://schemas.microsoft.com/office/drawing/2014/main" id="{E6603B91-C1CD-5B12-B71B-FB6165BFEC00}"/>
                  </a:ext>
                </a:extLst>
              </p:cNvPr>
              <p:cNvGrpSpPr/>
              <p:nvPr/>
            </p:nvGrpSpPr>
            <p:grpSpPr>
              <a:xfrm>
                <a:off x="3026048" y="4043803"/>
                <a:ext cx="504000" cy="838043"/>
                <a:chOff x="3026048" y="3888355"/>
                <a:chExt cx="504000" cy="838043"/>
              </a:xfrm>
            </p:grpSpPr>
            <p:sp>
              <p:nvSpPr>
                <p:cNvPr id="63" name="Cloud 62">
                  <a:extLst>
                    <a:ext uri="{FF2B5EF4-FFF2-40B4-BE49-F238E27FC236}">
                      <a16:creationId xmlns:a16="http://schemas.microsoft.com/office/drawing/2014/main" id="{87696E4A-B592-3D87-8F16-AE7CE4B58C79}"/>
                    </a:ext>
                  </a:extLst>
                </p:cNvPr>
                <p:cNvSpPr>
                  <a:spLocks/>
                </p:cNvSpPr>
                <p:nvPr/>
              </p:nvSpPr>
              <p:spPr>
                <a:xfrm>
                  <a:off x="3026048" y="4528793"/>
                  <a:ext cx="504000" cy="197605"/>
                </a:xfrm>
                <a:prstGeom prst="cloud">
                  <a:avLst/>
                </a:prstGeom>
                <a:solidFill>
                  <a:schemeClr val="bg1"/>
                </a:solidFill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GB">
                    <a:latin typeface="Calibri" panose="020F0502020204030204" pitchFamily="34" charset="0"/>
                    <a:cs typeface="Calibri" panose="020F0502020204030204" pitchFamily="34" charset="0"/>
                  </a:endParaRPr>
                </a:p>
              </p:txBody>
            </p:sp>
            <p:grpSp>
              <p:nvGrpSpPr>
                <p:cNvPr id="64" name="Group 63">
                  <a:extLst>
                    <a:ext uri="{FF2B5EF4-FFF2-40B4-BE49-F238E27FC236}">
                      <a16:creationId xmlns:a16="http://schemas.microsoft.com/office/drawing/2014/main" id="{DC810B25-C32F-0E5F-E8D0-5B587A979318}"/>
                    </a:ext>
                  </a:extLst>
                </p:cNvPr>
                <p:cNvGrpSpPr>
                  <a:grpSpLocks noChangeAspect="1"/>
                </p:cNvGrpSpPr>
                <p:nvPr/>
              </p:nvGrpSpPr>
              <p:grpSpPr>
                <a:xfrm>
                  <a:off x="3029476" y="3888355"/>
                  <a:ext cx="497144" cy="720000"/>
                  <a:chOff x="682721" y="3008271"/>
                  <a:chExt cx="720000" cy="1042758"/>
                </a:xfrm>
              </p:grpSpPr>
              <p:sp>
                <p:nvSpPr>
                  <p:cNvPr id="65" name="Teardrop 64">
                    <a:extLst>
                      <a:ext uri="{FF2B5EF4-FFF2-40B4-BE49-F238E27FC236}">
                        <a16:creationId xmlns:a16="http://schemas.microsoft.com/office/drawing/2014/main" id="{44EBC6D0-17B8-857B-E8A9-2F50234FA0C3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 rot="16200000">
                    <a:off x="700722" y="3367029"/>
                    <a:ext cx="684000" cy="684000"/>
                  </a:xfrm>
                  <a:prstGeom prst="teardrop">
                    <a:avLst/>
                  </a:prstGeom>
                  <a:solidFill>
                    <a:srgbClr val="FF0000"/>
                  </a:solidFill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>
                      <a:latin typeface="Calibri" panose="020F0502020204030204" pitchFamily="34" charset="0"/>
                      <a:cs typeface="Calibri" panose="020F0502020204030204" pitchFamily="34" charset="0"/>
                    </a:endParaRPr>
                  </a:p>
                </p:txBody>
              </p:sp>
              <p:sp>
                <p:nvSpPr>
                  <p:cNvPr id="66" name="Rectangle 65">
                    <a:extLst>
                      <a:ext uri="{FF2B5EF4-FFF2-40B4-BE49-F238E27FC236}">
                        <a16:creationId xmlns:a16="http://schemas.microsoft.com/office/drawing/2014/main" id="{4813C08D-5BF4-983A-86DE-5FEE560A8B50}"/>
                      </a:ext>
                    </a:extLst>
                  </p:cNvPr>
                  <p:cNvSpPr/>
                  <p:nvPr/>
                </p:nvSpPr>
                <p:spPr>
                  <a:xfrm>
                    <a:off x="682721" y="3008271"/>
                    <a:ext cx="720000" cy="720000"/>
                  </a:xfrm>
                  <a:prstGeom prst="rect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endParaRPr lang="en-GB" sz="4800">
                      <a:latin typeface="Calibri" panose="020F0502020204030204" pitchFamily="34" charset="0"/>
                      <a:cs typeface="Calibri" panose="020F0502020204030204" pitchFamily="34" charset="0"/>
                    </a:endParaRPr>
                  </a:p>
                </p:txBody>
              </p:sp>
            </p:grpSp>
          </p:grpSp>
          <p:cxnSp>
            <p:nvCxnSpPr>
              <p:cNvPr id="7" name="Curved Connector 6">
                <a:extLst>
                  <a:ext uri="{FF2B5EF4-FFF2-40B4-BE49-F238E27FC236}">
                    <a16:creationId xmlns:a16="http://schemas.microsoft.com/office/drawing/2014/main" id="{D073C738-BB9B-3C67-1CCE-A2F77C76D4AD}"/>
                  </a:ext>
                </a:extLst>
              </p:cNvPr>
              <p:cNvCxnSpPr>
                <a:cxnSpLocks noChangeAspect="1"/>
              </p:cNvCxnSpPr>
              <p:nvPr/>
            </p:nvCxnSpPr>
            <p:spPr>
              <a:xfrm rot="16200000" flipH="1">
                <a:off x="2859509" y="3619496"/>
                <a:ext cx="432000" cy="432000"/>
              </a:xfrm>
              <a:prstGeom prst="curvedConnector3">
                <a:avLst/>
              </a:prstGeom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grpSp>
            <p:nvGrpSpPr>
              <p:cNvPr id="14" name="Group 13">
                <a:extLst>
                  <a:ext uri="{FF2B5EF4-FFF2-40B4-BE49-F238E27FC236}">
                    <a16:creationId xmlns:a16="http://schemas.microsoft.com/office/drawing/2014/main" id="{3C165D74-4AA9-95CD-A3E5-4BC0C1C98580}"/>
                  </a:ext>
                </a:extLst>
              </p:cNvPr>
              <p:cNvGrpSpPr/>
              <p:nvPr/>
            </p:nvGrpSpPr>
            <p:grpSpPr>
              <a:xfrm>
                <a:off x="1031095" y="4237033"/>
                <a:ext cx="4500000" cy="2313717"/>
                <a:chOff x="602418" y="2778233"/>
                <a:chExt cx="4500000" cy="2313717"/>
              </a:xfrm>
            </p:grpSpPr>
            <p:grpSp>
              <p:nvGrpSpPr>
                <p:cNvPr id="26" name="Group 25">
                  <a:extLst>
                    <a:ext uri="{FF2B5EF4-FFF2-40B4-BE49-F238E27FC236}">
                      <a16:creationId xmlns:a16="http://schemas.microsoft.com/office/drawing/2014/main" id="{1A2CD8B1-17F9-BDCD-F3F1-5084EC5D4742}"/>
                    </a:ext>
                  </a:extLst>
                </p:cNvPr>
                <p:cNvGrpSpPr>
                  <a:grpSpLocks noChangeAspect="1"/>
                </p:cNvGrpSpPr>
                <p:nvPr/>
              </p:nvGrpSpPr>
              <p:grpSpPr>
                <a:xfrm>
                  <a:off x="2406403" y="4371950"/>
                  <a:ext cx="887496" cy="720000"/>
                  <a:chOff x="662728" y="1356623"/>
                  <a:chExt cx="794167" cy="642886"/>
                </a:xfrm>
              </p:grpSpPr>
              <p:grpSp>
                <p:nvGrpSpPr>
                  <p:cNvPr id="56" name="Group 55">
                    <a:extLst>
                      <a:ext uri="{FF2B5EF4-FFF2-40B4-BE49-F238E27FC236}">
                        <a16:creationId xmlns:a16="http://schemas.microsoft.com/office/drawing/2014/main" id="{9C6DE8C3-4CAC-D008-E059-1BC9AA5855E5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>
                  <a:xfrm flipV="1">
                    <a:off x="697457" y="1356623"/>
                    <a:ext cx="720000" cy="642886"/>
                    <a:chOff x="697457" y="1356623"/>
                    <a:chExt cx="1260000" cy="1472531"/>
                  </a:xfrm>
                </p:grpSpPr>
                <p:sp>
                  <p:nvSpPr>
                    <p:cNvPr id="58" name="Rectangle 57">
                      <a:extLst>
                        <a:ext uri="{FF2B5EF4-FFF2-40B4-BE49-F238E27FC236}">
                          <a16:creationId xmlns:a16="http://schemas.microsoft.com/office/drawing/2014/main" id="{F2336A17-2F48-0CAB-A3AF-F2A8CEE8888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7458" y="1517385"/>
                      <a:ext cx="1080001" cy="1043999"/>
                    </a:xfrm>
                    <a:prstGeom prst="rect">
                      <a:avLst/>
                    </a:prstGeom>
                    <a:solidFill>
                      <a:sysClr val="window" lastClr="FFFFFF"/>
                    </a:solidFill>
                    <a:ln w="9525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ot="0" spcFirstLastPara="0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endParaRPr lang="en-GB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  <p:sp>
                  <p:nvSpPr>
                    <p:cNvPr id="59" name="Manual Operation 58">
                      <a:extLst>
                        <a:ext uri="{FF2B5EF4-FFF2-40B4-BE49-F238E27FC236}">
                          <a16:creationId xmlns:a16="http://schemas.microsoft.com/office/drawing/2014/main" id="{F2524B47-BACB-7DC0-6E49-B6DC3D162E9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7458" y="2551992"/>
                      <a:ext cx="1080001" cy="277162"/>
                    </a:xfrm>
                    <a:prstGeom prst="flowChartManualOperation">
                      <a:avLst/>
                    </a:prstGeom>
                    <a:solidFill>
                      <a:sysClr val="window" lastClr="FFFFFF"/>
                    </a:solidFill>
                    <a:ln w="9525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  <p:sp>
                  <p:nvSpPr>
                    <p:cNvPr id="60" name="Process 59">
                      <a:extLst>
                        <a:ext uri="{FF2B5EF4-FFF2-40B4-BE49-F238E27FC236}">
                          <a16:creationId xmlns:a16="http://schemas.microsoft.com/office/drawing/2014/main" id="{508B6C2A-4180-BC90-71E8-C9F2EB143D2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7458" y="2153005"/>
                      <a:ext cx="1080001" cy="73627"/>
                    </a:xfrm>
                    <a:prstGeom prst="flowChartProcess">
                      <a:avLst/>
                    </a:prstGeom>
                    <a:solidFill>
                      <a:srgbClr val="FFFF00"/>
                    </a:solidFill>
                    <a:ln w="9525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  <p:sp>
                  <p:nvSpPr>
                    <p:cNvPr id="61" name="Process 60">
                      <a:extLst>
                        <a:ext uri="{FF2B5EF4-FFF2-40B4-BE49-F238E27FC236}">
                          <a16:creationId xmlns:a16="http://schemas.microsoft.com/office/drawing/2014/main" id="{CBE328DC-8505-7463-90CC-3523915C2EA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87458" y="2315685"/>
                      <a:ext cx="1080001" cy="73627"/>
                    </a:xfrm>
                    <a:prstGeom prst="flowChartProcess">
                      <a:avLst/>
                    </a:prstGeom>
                    <a:solidFill>
                      <a:srgbClr val="FFFF00"/>
                    </a:solidFill>
                    <a:ln w="9525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  <p:sp>
                  <p:nvSpPr>
                    <p:cNvPr id="62" name="Rounded Rectangle 61">
                      <a:extLst>
                        <a:ext uri="{FF2B5EF4-FFF2-40B4-BE49-F238E27FC236}">
                          <a16:creationId xmlns:a16="http://schemas.microsoft.com/office/drawing/2014/main" id="{9F3EC797-5765-4A04-66CA-6CA0E297E45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97457" y="1356623"/>
                      <a:ext cx="1260000" cy="179999"/>
                    </a:xfrm>
                    <a:prstGeom prst="roundRect">
                      <a:avLst/>
                    </a:prstGeom>
                    <a:solidFill>
                      <a:sysClr val="window" lastClr="FFFFFF"/>
                    </a:solidFill>
                    <a:ln w="9525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</p:grpSp>
              <p:sp>
                <p:nvSpPr>
                  <p:cNvPr id="57" name="TextBox 974">
                    <a:extLst>
                      <a:ext uri="{FF2B5EF4-FFF2-40B4-BE49-F238E27FC236}">
                        <a16:creationId xmlns:a16="http://schemas.microsoft.com/office/drawing/2014/main" id="{600D42E3-9807-4C18-A59C-35E468A6D97F}"/>
                      </a:ext>
                    </a:extLst>
                  </p:cNvPr>
                  <p:cNvSpPr txBox="1"/>
                  <p:nvPr/>
                </p:nvSpPr>
                <p:spPr>
                  <a:xfrm>
                    <a:off x="662728" y="1623204"/>
                    <a:ext cx="794167" cy="329775"/>
                  </a:xfrm>
                  <a:prstGeom prst="rect">
                    <a:avLst/>
                  </a:prstGeom>
                  <a:noFill/>
                  <a:ln w="6350">
                    <a:noFill/>
                  </a:ln>
                </p:spPr>
                <p:txBody>
                  <a:bodyPr wrap="square" rtlCol="0">
                    <a:spAutoFit/>
                  </a:bodyPr>
                  <a:lstStyle/>
                  <a:p>
                    <a:pPr algn="ctr" fontAlgn="base">
                      <a:spcAft>
                        <a:spcPts val="1200"/>
                      </a:spcAft>
                    </a:pPr>
                    <a:r>
                      <a:rPr lang="en-GB" sz="900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mbria" panose="02040503050406030204" pitchFamily="18" charset="0"/>
                        <a:cs typeface="Calibri" panose="020F0502020204030204" pitchFamily="34" charset="0"/>
                      </a:rPr>
                      <a:t>Microscope objective</a:t>
                    </a:r>
                    <a:endParaRPr lang="en-GB" sz="1200" dirty="0">
                      <a:effectLst/>
                      <a:latin typeface="Calibri" panose="020F0502020204030204" pitchFamily="34" charset="0"/>
                      <a:ea typeface="Cambria" panose="02040503050406030204" pitchFamily="18" charset="0"/>
                      <a:cs typeface="Calibri" panose="020F0502020204030204" pitchFamily="34" charset="0"/>
                    </a:endParaRPr>
                  </a:p>
                </p:txBody>
              </p:sp>
            </p:grpSp>
            <p:grpSp>
              <p:nvGrpSpPr>
                <p:cNvPr id="27" name="Group 26">
                  <a:extLst>
                    <a:ext uri="{FF2B5EF4-FFF2-40B4-BE49-F238E27FC236}">
                      <a16:creationId xmlns:a16="http://schemas.microsoft.com/office/drawing/2014/main" id="{5E30DA69-7461-9A53-A50C-515A8D8A7CB0}"/>
                    </a:ext>
                  </a:extLst>
                </p:cNvPr>
                <p:cNvGrpSpPr/>
                <p:nvPr/>
              </p:nvGrpSpPr>
              <p:grpSpPr>
                <a:xfrm>
                  <a:off x="602418" y="2778233"/>
                  <a:ext cx="4500000" cy="1519076"/>
                  <a:chOff x="602418" y="2778233"/>
                  <a:chExt cx="4500000" cy="1519076"/>
                </a:xfrm>
              </p:grpSpPr>
              <p:sp>
                <p:nvSpPr>
                  <p:cNvPr id="28" name="Rectangle 27">
                    <a:extLst>
                      <a:ext uri="{FF2B5EF4-FFF2-40B4-BE49-F238E27FC236}">
                        <a16:creationId xmlns:a16="http://schemas.microsoft.com/office/drawing/2014/main" id="{6382688C-5468-8B2F-5246-E92ED9248B5C}"/>
                      </a:ext>
                    </a:extLst>
                  </p:cNvPr>
                  <p:cNvSpPr/>
                  <p:nvPr/>
                </p:nvSpPr>
                <p:spPr>
                  <a:xfrm>
                    <a:off x="958663" y="4134356"/>
                    <a:ext cx="3780000" cy="83715"/>
                  </a:xfrm>
                  <a:prstGeom prst="rect">
                    <a:avLst/>
                  </a:prstGeom>
                  <a:solidFill>
                    <a:srgbClr val="B2B2B2">
                      <a:lumMod val="20000"/>
                      <a:lumOff val="8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endParaRPr lang="en-GB" sz="1600">
                      <a:latin typeface="Calibri" panose="020F0502020204030204" pitchFamily="34" charset="0"/>
                      <a:cs typeface="Calibri" panose="020F0502020204030204" pitchFamily="34" charset="0"/>
                    </a:endParaRPr>
                  </a:p>
                </p:txBody>
              </p:sp>
              <p:sp>
                <p:nvSpPr>
                  <p:cNvPr id="29" name="Rectangle 28">
                    <a:extLst>
                      <a:ext uri="{FF2B5EF4-FFF2-40B4-BE49-F238E27FC236}">
                        <a16:creationId xmlns:a16="http://schemas.microsoft.com/office/drawing/2014/main" id="{D4655263-7176-135C-0D98-B70DAACDC48B}"/>
                      </a:ext>
                    </a:extLst>
                  </p:cNvPr>
                  <p:cNvSpPr/>
                  <p:nvPr/>
                </p:nvSpPr>
                <p:spPr>
                  <a:xfrm>
                    <a:off x="602418" y="4216945"/>
                    <a:ext cx="4500000" cy="80364"/>
                  </a:xfrm>
                  <a:prstGeom prst="rect">
                    <a:avLst/>
                  </a:prstGeom>
                  <a:solidFill>
                    <a:srgbClr val="DDDDDD"/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endParaRPr lang="en-GB" sz="1600">
                      <a:latin typeface="Calibri" panose="020F0502020204030204" pitchFamily="34" charset="0"/>
                      <a:cs typeface="Calibri" panose="020F0502020204030204" pitchFamily="34" charset="0"/>
                    </a:endParaRPr>
                  </a:p>
                </p:txBody>
              </p:sp>
              <p:sp>
                <p:nvSpPr>
                  <p:cNvPr id="30" name="Flowchart: Off-page Connector 142">
                    <a:extLst>
                      <a:ext uri="{FF2B5EF4-FFF2-40B4-BE49-F238E27FC236}">
                        <a16:creationId xmlns:a16="http://schemas.microsoft.com/office/drawing/2014/main" id="{6F9C3471-7B63-E987-C633-A0D6B72AC6C4}"/>
                      </a:ext>
                    </a:extLst>
                  </p:cNvPr>
                  <p:cNvSpPr/>
                  <p:nvPr/>
                </p:nvSpPr>
                <p:spPr>
                  <a:xfrm>
                    <a:off x="1322418" y="4139980"/>
                    <a:ext cx="3060000" cy="72000"/>
                  </a:xfrm>
                  <a:custGeom>
                    <a:avLst/>
                    <a:gdLst>
                      <a:gd name="connsiteX0" fmla="*/ 0 w 10000"/>
                      <a:gd name="connsiteY0" fmla="*/ 0 h 10000"/>
                      <a:gd name="connsiteX1" fmla="*/ 10000 w 10000"/>
                      <a:gd name="connsiteY1" fmla="*/ 0 h 10000"/>
                      <a:gd name="connsiteX2" fmla="*/ 10000 w 10000"/>
                      <a:gd name="connsiteY2" fmla="*/ 8000 h 10000"/>
                      <a:gd name="connsiteX3" fmla="*/ 5000 w 10000"/>
                      <a:gd name="connsiteY3" fmla="*/ 10000 h 10000"/>
                      <a:gd name="connsiteX4" fmla="*/ 0 w 10000"/>
                      <a:gd name="connsiteY4" fmla="*/ 8000 h 10000"/>
                      <a:gd name="connsiteX5" fmla="*/ 0 w 10000"/>
                      <a:gd name="connsiteY5" fmla="*/ 0 h 10000"/>
                      <a:gd name="connsiteX0" fmla="*/ 0 w 10000"/>
                      <a:gd name="connsiteY0" fmla="*/ 0 h 8589"/>
                      <a:gd name="connsiteX1" fmla="*/ 10000 w 10000"/>
                      <a:gd name="connsiteY1" fmla="*/ 0 h 8589"/>
                      <a:gd name="connsiteX2" fmla="*/ 10000 w 10000"/>
                      <a:gd name="connsiteY2" fmla="*/ 8000 h 8589"/>
                      <a:gd name="connsiteX3" fmla="*/ 4824 w 10000"/>
                      <a:gd name="connsiteY3" fmla="*/ 8589 h 8589"/>
                      <a:gd name="connsiteX4" fmla="*/ 0 w 10000"/>
                      <a:gd name="connsiteY4" fmla="*/ 8000 h 8589"/>
                      <a:gd name="connsiteX5" fmla="*/ 0 w 10000"/>
                      <a:gd name="connsiteY5" fmla="*/ 0 h 8589"/>
                      <a:gd name="connsiteX0" fmla="*/ 0 w 10000"/>
                      <a:gd name="connsiteY0" fmla="*/ 0 h 9314"/>
                      <a:gd name="connsiteX1" fmla="*/ 10000 w 10000"/>
                      <a:gd name="connsiteY1" fmla="*/ 0 h 9314"/>
                      <a:gd name="connsiteX2" fmla="*/ 10000 w 10000"/>
                      <a:gd name="connsiteY2" fmla="*/ 9314 h 9314"/>
                      <a:gd name="connsiteX3" fmla="*/ 0 w 10000"/>
                      <a:gd name="connsiteY3" fmla="*/ 9314 h 9314"/>
                      <a:gd name="connsiteX4" fmla="*/ 0 w 10000"/>
                      <a:gd name="connsiteY4" fmla="*/ 0 h 931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0000" h="9314">
                        <a:moveTo>
                          <a:pt x="0" y="0"/>
                        </a:moveTo>
                        <a:lnTo>
                          <a:pt x="10000" y="0"/>
                        </a:lnTo>
                        <a:lnTo>
                          <a:pt x="10000" y="9314"/>
                        </a:lnTo>
                        <a:lnTo>
                          <a:pt x="0" y="9314"/>
                        </a:lnTo>
                        <a:lnTo>
                          <a:pt x="0" y="0"/>
                        </a:lnTo>
                        <a:close/>
                      </a:path>
                    </a:pathLst>
                  </a:custGeom>
                  <a:gradFill flip="none" rotWithShape="1">
                    <a:gsLst>
                      <a:gs pos="0">
                        <a:srgbClr val="FF5050">
                          <a:tint val="66000"/>
                          <a:satMod val="160000"/>
                        </a:srgbClr>
                      </a:gs>
                      <a:gs pos="50000">
                        <a:srgbClr val="FF5050">
                          <a:tint val="44500"/>
                          <a:satMod val="160000"/>
                        </a:srgbClr>
                      </a:gs>
                      <a:gs pos="100000">
                        <a:srgbClr val="FF5050">
                          <a:tint val="23500"/>
                          <a:satMod val="160000"/>
                        </a:srgbClr>
                      </a:gs>
                    </a:gsLst>
                    <a:lin ang="13500000" scaled="1"/>
                    <a:tileRect/>
                  </a:gra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endParaRPr lang="en-GB" sz="1600">
                      <a:latin typeface="Calibri" panose="020F0502020204030204" pitchFamily="34" charset="0"/>
                      <a:cs typeface="Calibri" panose="020F0502020204030204" pitchFamily="34" charset="0"/>
                    </a:endParaRPr>
                  </a:p>
                </p:txBody>
              </p:sp>
              <p:grpSp>
                <p:nvGrpSpPr>
                  <p:cNvPr id="31" name="Group 30">
                    <a:extLst>
                      <a:ext uri="{FF2B5EF4-FFF2-40B4-BE49-F238E27FC236}">
                        <a16:creationId xmlns:a16="http://schemas.microsoft.com/office/drawing/2014/main" id="{92F6820B-7D55-B32F-70DB-D8C3BC2F71FF}"/>
                      </a:ext>
                    </a:extLst>
                  </p:cNvPr>
                  <p:cNvGrpSpPr/>
                  <p:nvPr/>
                </p:nvGrpSpPr>
                <p:grpSpPr>
                  <a:xfrm>
                    <a:off x="958663" y="2778233"/>
                    <a:ext cx="1584840" cy="1366287"/>
                    <a:chOff x="958663" y="2774752"/>
                    <a:chExt cx="1584840" cy="1366287"/>
                  </a:xfrm>
                </p:grpSpPr>
                <p:sp>
                  <p:nvSpPr>
                    <p:cNvPr id="44" name="Rectangle 43">
                      <a:extLst>
                        <a:ext uri="{FF2B5EF4-FFF2-40B4-BE49-F238E27FC236}">
                          <a16:creationId xmlns:a16="http://schemas.microsoft.com/office/drawing/2014/main" id="{2B407F43-E648-8C98-EE83-55DB444655A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8663" y="3997039"/>
                      <a:ext cx="1584000" cy="144000"/>
                    </a:xfrm>
                    <a:prstGeom prst="rect">
                      <a:avLst/>
                    </a:prstGeom>
                    <a:solidFill>
                      <a:srgbClr val="B2B2B2">
                        <a:lumMod val="20000"/>
                        <a:lumOff val="80000"/>
                      </a:srgb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 sz="480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  <p:grpSp>
                  <p:nvGrpSpPr>
                    <p:cNvPr id="45" name="Group 44">
                      <a:extLst>
                        <a:ext uri="{FF2B5EF4-FFF2-40B4-BE49-F238E27FC236}">
                          <a16:creationId xmlns:a16="http://schemas.microsoft.com/office/drawing/2014/main" id="{AD45049C-34F3-006D-DF93-96FF1FCBA7F8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1348300" y="2774752"/>
                      <a:ext cx="894493" cy="1355981"/>
                      <a:chOff x="332634" y="414778"/>
                      <a:chExt cx="720000" cy="972475"/>
                    </a:xfrm>
                  </p:grpSpPr>
                  <p:sp>
                    <p:nvSpPr>
                      <p:cNvPr id="52" name="Rectangle 51">
                        <a:extLst>
                          <a:ext uri="{FF2B5EF4-FFF2-40B4-BE49-F238E27FC236}">
                            <a16:creationId xmlns:a16="http://schemas.microsoft.com/office/drawing/2014/main" id="{0CC85F3C-63AB-4140-FD3D-806D3769152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332634" y="414778"/>
                        <a:ext cx="720000" cy="795008"/>
                      </a:xfrm>
                      <a:prstGeom prst="rect">
                        <a:avLst/>
                      </a:prstGeom>
                      <a:solidFill>
                        <a:sysClr val="window" lastClr="FFFFFF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endParaRPr lang="en-GB" sz="4800">
                          <a:latin typeface="Calibri" panose="020F0502020204030204" pitchFamily="34" charset="0"/>
                          <a:cs typeface="Calibri" panose="020F0502020204030204" pitchFamily="34" charset="0"/>
                        </a:endParaRPr>
                      </a:p>
                    </p:txBody>
                  </p:sp>
                  <p:sp>
                    <p:nvSpPr>
                      <p:cNvPr id="53" name="Rectangle 52">
                        <a:extLst>
                          <a:ext uri="{FF2B5EF4-FFF2-40B4-BE49-F238E27FC236}">
                            <a16:creationId xmlns:a16="http://schemas.microsoft.com/office/drawing/2014/main" id="{F13367A3-4C77-77DF-526A-488946C8DFA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332634" y="594223"/>
                        <a:ext cx="720000" cy="694358"/>
                      </a:xfrm>
                      <a:prstGeom prst="rect">
                        <a:avLst/>
                      </a:prstGeom>
                      <a:gradFill flip="none" rotWithShape="1">
                        <a:gsLst>
                          <a:gs pos="0">
                            <a:srgbClr val="FF5050">
                              <a:tint val="66000"/>
                              <a:satMod val="160000"/>
                            </a:srgbClr>
                          </a:gs>
                          <a:gs pos="50000">
                            <a:srgbClr val="FF5050">
                              <a:tint val="44500"/>
                              <a:satMod val="160000"/>
                            </a:srgbClr>
                          </a:gs>
                          <a:gs pos="100000">
                            <a:srgbClr val="FF5050">
                              <a:tint val="23500"/>
                              <a:satMod val="160000"/>
                            </a:srgbClr>
                          </a:gs>
                        </a:gsLst>
                        <a:lin ang="13500000" scaled="1"/>
                        <a:tileRect/>
                      </a:gra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endParaRPr lang="en-GB" sz="4800">
                          <a:latin typeface="Calibri" panose="020F0502020204030204" pitchFamily="34" charset="0"/>
                          <a:cs typeface="Calibri" panose="020F0502020204030204" pitchFamily="34" charset="0"/>
                        </a:endParaRPr>
                      </a:p>
                    </p:txBody>
                  </p:sp>
                  <p:sp>
                    <p:nvSpPr>
                      <p:cNvPr id="54" name="Rounded Rectangle 53">
                        <a:extLst>
                          <a:ext uri="{FF2B5EF4-FFF2-40B4-BE49-F238E27FC236}">
                            <a16:creationId xmlns:a16="http://schemas.microsoft.com/office/drawing/2014/main" id="{279119AD-6B60-5DED-37B4-3A2805EAA77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332634" y="420314"/>
                        <a:ext cx="720000" cy="108000"/>
                      </a:xfrm>
                      <a:prstGeom prst="roundRect">
                        <a:avLst/>
                      </a:prstGeom>
                      <a:solidFill>
                        <a:sysClr val="windowText" lastClr="000000">
                          <a:lumMod val="50000"/>
                          <a:lumOff val="50000"/>
                        </a:sysClr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endParaRPr lang="en-GB" sz="4800">
                          <a:latin typeface="Calibri" panose="020F0502020204030204" pitchFamily="34" charset="0"/>
                          <a:cs typeface="Calibri" panose="020F0502020204030204" pitchFamily="34" charset="0"/>
                        </a:endParaRPr>
                      </a:p>
                    </p:txBody>
                  </p:sp>
                  <p:sp>
                    <p:nvSpPr>
                      <p:cNvPr id="55" name="Rectangle 54">
                        <a:extLst>
                          <a:ext uri="{FF2B5EF4-FFF2-40B4-BE49-F238E27FC236}">
                            <a16:creationId xmlns:a16="http://schemas.microsoft.com/office/drawing/2014/main" id="{9015D853-86DA-0B9B-AF97-EB338476449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669234" y="1290053"/>
                        <a:ext cx="46800" cy="97200"/>
                      </a:xfrm>
                      <a:prstGeom prst="rect">
                        <a:avLst/>
                      </a:prstGeom>
                      <a:gradFill flip="none" rotWithShape="1">
                        <a:gsLst>
                          <a:gs pos="0">
                            <a:srgbClr val="FF5050">
                              <a:tint val="66000"/>
                              <a:satMod val="160000"/>
                            </a:srgbClr>
                          </a:gs>
                          <a:gs pos="50000">
                            <a:srgbClr val="FF5050">
                              <a:tint val="44500"/>
                              <a:satMod val="160000"/>
                            </a:srgbClr>
                          </a:gs>
                          <a:gs pos="100000">
                            <a:srgbClr val="FF5050">
                              <a:tint val="23500"/>
                              <a:satMod val="160000"/>
                            </a:srgbClr>
                          </a:gs>
                        </a:gsLst>
                        <a:lin ang="13500000" scaled="1"/>
                        <a:tileRect/>
                      </a:gra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endParaRPr lang="en-GB" sz="4800">
                          <a:latin typeface="Calibri" panose="020F0502020204030204" pitchFamily="34" charset="0"/>
                          <a:cs typeface="Calibri" panose="020F0502020204030204" pitchFamily="34" charset="0"/>
                        </a:endParaRPr>
                      </a:p>
                    </p:txBody>
                  </p:sp>
                </p:grpSp>
                <p:grpSp>
                  <p:nvGrpSpPr>
                    <p:cNvPr id="46" name="Group 45">
                      <a:extLst>
                        <a:ext uri="{FF2B5EF4-FFF2-40B4-BE49-F238E27FC236}">
                          <a16:creationId xmlns:a16="http://schemas.microsoft.com/office/drawing/2014/main" id="{F796F685-3703-35F7-3D71-CB2F738B085A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958663" y="3528042"/>
                      <a:ext cx="114962" cy="474528"/>
                      <a:chOff x="1011636" y="834918"/>
                      <a:chExt cx="72000" cy="264664"/>
                    </a:xfrm>
                  </p:grpSpPr>
                  <p:sp>
                    <p:nvSpPr>
                      <p:cNvPr id="50" name="Rectangle 49">
                        <a:extLst>
                          <a:ext uri="{FF2B5EF4-FFF2-40B4-BE49-F238E27FC236}">
                            <a16:creationId xmlns:a16="http://schemas.microsoft.com/office/drawing/2014/main" id="{DF4E6DE3-F5C5-B5D2-1695-3999E577D1E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011636" y="883583"/>
                        <a:ext cx="72000" cy="215999"/>
                      </a:xfrm>
                      <a:prstGeom prst="rect">
                        <a:avLst/>
                      </a:prstGeom>
                      <a:gradFill flip="none" rotWithShape="1">
                        <a:gsLst>
                          <a:gs pos="0">
                            <a:srgbClr val="FCE4C0">
                              <a:shade val="30000"/>
                              <a:satMod val="115000"/>
                            </a:srgbClr>
                          </a:gs>
                          <a:gs pos="50000">
                            <a:srgbClr val="FCE4C0">
                              <a:shade val="67500"/>
                              <a:satMod val="115000"/>
                            </a:srgbClr>
                          </a:gs>
                          <a:gs pos="100000">
                            <a:srgbClr val="FCE4C0">
                              <a:shade val="100000"/>
                              <a:satMod val="115000"/>
                            </a:srgbClr>
                          </a:gs>
                        </a:gsLst>
                        <a:lin ang="13500000" scaled="1"/>
                        <a:tileRect/>
                      </a:gra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just">
                          <a:spcAft>
                            <a:spcPts val="1200"/>
                          </a:spcAft>
                        </a:pPr>
                        <a:r>
                          <a:rPr lang="en-GB" sz="1600" kern="1200">
                            <a:solidFill>
                              <a:srgbClr val="000000"/>
                            </a:solidFill>
                            <a:effectLst/>
                            <a:latin typeface="Calibri" panose="020F0502020204030204" pitchFamily="34" charset="0"/>
                            <a:ea typeface="Cambria" panose="02040503050406030204" pitchFamily="18" charset="0"/>
                            <a:cs typeface="Calibri" panose="020F0502020204030204" pitchFamily="34" charset="0"/>
                          </a:rPr>
                          <a:t> </a:t>
                        </a:r>
                        <a:endParaRPr lang="en-GB" sz="2400">
                          <a:effectLst/>
                          <a:latin typeface="Calibri" panose="020F0502020204030204" pitchFamily="34" charset="0"/>
                          <a:ea typeface="Cambria" panose="02040503050406030204" pitchFamily="18" charset="0"/>
                          <a:cs typeface="Calibri" panose="020F0502020204030204" pitchFamily="34" charset="0"/>
                        </a:endParaRPr>
                      </a:p>
                    </p:txBody>
                  </p:sp>
                  <p:sp>
                    <p:nvSpPr>
                      <p:cNvPr id="51" name="Off-page Connector 50">
                        <a:extLst>
                          <a:ext uri="{FF2B5EF4-FFF2-40B4-BE49-F238E27FC236}">
                            <a16:creationId xmlns:a16="http://schemas.microsoft.com/office/drawing/2014/main" id="{48BC542A-9DAF-B67B-5E89-2F9D7F5C51B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011636" y="834918"/>
                        <a:ext cx="72000" cy="72000"/>
                      </a:xfrm>
                      <a:prstGeom prst="flowChartOffpageConnector">
                        <a:avLst/>
                      </a:prstGeom>
                      <a:solidFill>
                        <a:srgbClr val="FCE4C0"/>
                      </a:soli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endParaRPr lang="en-GB" sz="4800">
                          <a:latin typeface="Calibri" panose="020F0502020204030204" pitchFamily="34" charset="0"/>
                          <a:cs typeface="Calibri" panose="020F0502020204030204" pitchFamily="34" charset="0"/>
                        </a:endParaRPr>
                      </a:p>
                    </p:txBody>
                  </p:sp>
                </p:grpSp>
                <p:grpSp>
                  <p:nvGrpSpPr>
                    <p:cNvPr id="47" name="Group 46">
                      <a:extLst>
                        <a:ext uri="{FF2B5EF4-FFF2-40B4-BE49-F238E27FC236}">
                          <a16:creationId xmlns:a16="http://schemas.microsoft.com/office/drawing/2014/main" id="{B68C90EC-BA99-4738-9C73-89B8A0C1DBA4}"/>
                        </a:ext>
                      </a:extLst>
                    </p:cNvPr>
                    <p:cNvGrpSpPr>
                      <a:grpSpLocks/>
                    </p:cNvGrpSpPr>
                    <p:nvPr/>
                  </p:nvGrpSpPr>
                  <p:grpSpPr>
                    <a:xfrm>
                      <a:off x="2428463" y="3615296"/>
                      <a:ext cx="115040" cy="387276"/>
                      <a:chOff x="1144259" y="883588"/>
                      <a:chExt cx="72051" cy="264671"/>
                    </a:xfrm>
                  </p:grpSpPr>
                  <p:sp>
                    <p:nvSpPr>
                      <p:cNvPr id="48" name="Rectangle 47">
                        <a:extLst>
                          <a:ext uri="{FF2B5EF4-FFF2-40B4-BE49-F238E27FC236}">
                            <a16:creationId xmlns:a16="http://schemas.microsoft.com/office/drawing/2014/main" id="{100370C0-B7E9-2F7A-0012-B53AFD073F1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144310" y="932259"/>
                        <a:ext cx="72000" cy="216000"/>
                      </a:xfrm>
                      <a:prstGeom prst="rect">
                        <a:avLst/>
                      </a:prstGeom>
                      <a:gradFill flip="none" rotWithShape="1">
                        <a:gsLst>
                          <a:gs pos="0">
                            <a:srgbClr val="FF5050">
                              <a:tint val="66000"/>
                              <a:satMod val="160000"/>
                            </a:srgbClr>
                          </a:gs>
                          <a:gs pos="50000">
                            <a:srgbClr val="FF5050">
                              <a:tint val="44500"/>
                              <a:satMod val="160000"/>
                            </a:srgbClr>
                          </a:gs>
                          <a:gs pos="100000">
                            <a:srgbClr val="FF5050">
                              <a:tint val="23500"/>
                              <a:satMod val="160000"/>
                            </a:srgbClr>
                          </a:gs>
                        </a:gsLst>
                        <a:lin ang="13500000" scaled="1"/>
                        <a:tileRect/>
                      </a:gra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just">
                          <a:spcAft>
                            <a:spcPts val="1200"/>
                          </a:spcAft>
                        </a:pPr>
                        <a:r>
                          <a:rPr lang="en-GB" sz="1600" kern="1200">
                            <a:solidFill>
                              <a:srgbClr val="000000"/>
                            </a:solidFill>
                            <a:effectLst/>
                            <a:latin typeface="Calibri" panose="020F0502020204030204" pitchFamily="34" charset="0"/>
                            <a:ea typeface="Cambria" panose="02040503050406030204" pitchFamily="18" charset="0"/>
                            <a:cs typeface="Calibri" panose="020F0502020204030204" pitchFamily="34" charset="0"/>
                          </a:rPr>
                          <a:t> </a:t>
                        </a:r>
                        <a:endParaRPr lang="en-GB" sz="2400">
                          <a:effectLst/>
                          <a:latin typeface="Calibri" panose="020F0502020204030204" pitchFamily="34" charset="0"/>
                          <a:ea typeface="Cambria" panose="02040503050406030204" pitchFamily="18" charset="0"/>
                          <a:cs typeface="Calibri" panose="020F0502020204030204" pitchFamily="34" charset="0"/>
                        </a:endParaRPr>
                      </a:p>
                    </p:txBody>
                  </p:sp>
                  <p:sp>
                    <p:nvSpPr>
                      <p:cNvPr id="49" name="Off-page Connector 48">
                        <a:extLst>
                          <a:ext uri="{FF2B5EF4-FFF2-40B4-BE49-F238E27FC236}">
                            <a16:creationId xmlns:a16="http://schemas.microsoft.com/office/drawing/2014/main" id="{F4FF8211-7393-9382-ECC7-65CAEB02A422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1144259" y="883588"/>
                        <a:ext cx="72000" cy="72000"/>
                      </a:xfrm>
                      <a:prstGeom prst="flowChartOffpageConnector">
                        <a:avLst/>
                      </a:prstGeom>
                      <a:gradFill flip="none" rotWithShape="1">
                        <a:gsLst>
                          <a:gs pos="0">
                            <a:srgbClr val="FF5050">
                              <a:tint val="66000"/>
                              <a:satMod val="160000"/>
                            </a:srgbClr>
                          </a:gs>
                          <a:gs pos="50000">
                            <a:srgbClr val="FF5050">
                              <a:tint val="44500"/>
                              <a:satMod val="160000"/>
                            </a:srgbClr>
                          </a:gs>
                          <a:gs pos="100000">
                            <a:srgbClr val="FF5050">
                              <a:tint val="23500"/>
                              <a:satMod val="160000"/>
                            </a:srgbClr>
                          </a:gs>
                        </a:gsLst>
                        <a:lin ang="13500000" scaled="1"/>
                        <a:tileRect/>
                      </a:gradFill>
                      <a:ln w="19050" cap="flat" cmpd="sng" algn="ctr">
                        <a:solidFill>
                          <a:sysClr val="windowText" lastClr="000000"/>
                        </a:solidFill>
                        <a:prstDash val="solid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endParaRPr lang="en-GB" sz="4800">
                          <a:latin typeface="Calibri" panose="020F0502020204030204" pitchFamily="34" charset="0"/>
                          <a:cs typeface="Calibri" panose="020F0502020204030204" pitchFamily="34" charset="0"/>
                        </a:endParaRPr>
                      </a:p>
                    </p:txBody>
                  </p:sp>
                </p:grpSp>
              </p:grpSp>
              <p:sp>
                <p:nvSpPr>
                  <p:cNvPr id="32" name="Rectangle 31">
                    <a:extLst>
                      <a:ext uri="{FF2B5EF4-FFF2-40B4-BE49-F238E27FC236}">
                        <a16:creationId xmlns:a16="http://schemas.microsoft.com/office/drawing/2014/main" id="{8C5E8A37-FE69-6C44-5A1F-D96E0C100D8D}"/>
                      </a:ext>
                    </a:extLst>
                  </p:cNvPr>
                  <p:cNvSpPr/>
                  <p:nvPr/>
                </p:nvSpPr>
                <p:spPr>
                  <a:xfrm flipH="1">
                    <a:off x="3154663" y="4000520"/>
                    <a:ext cx="1584000" cy="144000"/>
                  </a:xfrm>
                  <a:prstGeom prst="rect">
                    <a:avLst/>
                  </a:prstGeom>
                  <a:solidFill>
                    <a:srgbClr val="B2B2B2">
                      <a:lumMod val="20000"/>
                      <a:lumOff val="8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endParaRPr lang="en-GB" sz="4800">
                      <a:latin typeface="Calibri" panose="020F0502020204030204" pitchFamily="34" charset="0"/>
                      <a:cs typeface="Calibri" panose="020F0502020204030204" pitchFamily="34" charset="0"/>
                    </a:endParaRPr>
                  </a:p>
                </p:txBody>
              </p:sp>
              <p:grpSp>
                <p:nvGrpSpPr>
                  <p:cNvPr id="33" name="Group 32">
                    <a:extLst>
                      <a:ext uri="{FF2B5EF4-FFF2-40B4-BE49-F238E27FC236}">
                        <a16:creationId xmlns:a16="http://schemas.microsoft.com/office/drawing/2014/main" id="{12FD2CF3-E43C-DA8A-1221-847A9863002F}"/>
                      </a:ext>
                    </a:extLst>
                  </p:cNvPr>
                  <p:cNvGrpSpPr/>
                  <p:nvPr/>
                </p:nvGrpSpPr>
                <p:grpSpPr>
                  <a:xfrm flipH="1">
                    <a:off x="4623701" y="3531523"/>
                    <a:ext cx="114962" cy="474528"/>
                    <a:chOff x="1011636" y="834918"/>
                    <a:chExt cx="72000" cy="264664"/>
                  </a:xfrm>
                </p:grpSpPr>
                <p:sp>
                  <p:nvSpPr>
                    <p:cNvPr id="42" name="Rectangle 41">
                      <a:extLst>
                        <a:ext uri="{FF2B5EF4-FFF2-40B4-BE49-F238E27FC236}">
                          <a16:creationId xmlns:a16="http://schemas.microsoft.com/office/drawing/2014/main" id="{318D534A-5B45-252A-2D21-44741C90CD5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11636" y="883583"/>
                      <a:ext cx="72000" cy="215999"/>
                    </a:xfrm>
                    <a:prstGeom prst="rect">
                      <a:avLst/>
                    </a:prstGeom>
                    <a:gradFill flip="none" rotWithShape="1">
                      <a:gsLst>
                        <a:gs pos="0">
                          <a:srgbClr val="FCE4C0">
                            <a:shade val="30000"/>
                            <a:satMod val="115000"/>
                          </a:srgbClr>
                        </a:gs>
                        <a:gs pos="50000">
                          <a:srgbClr val="FCE4C0">
                            <a:shade val="67500"/>
                            <a:satMod val="115000"/>
                          </a:srgbClr>
                        </a:gs>
                        <a:gs pos="100000">
                          <a:srgbClr val="FCE4C0">
                            <a:shade val="100000"/>
                            <a:satMod val="115000"/>
                          </a:srgbClr>
                        </a:gs>
                      </a:gsLst>
                      <a:lin ang="13500000" scaled="1"/>
                      <a:tileRect/>
                    </a:gra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just">
                        <a:spcAft>
                          <a:spcPts val="1200"/>
                        </a:spcAft>
                      </a:pPr>
                      <a:r>
                        <a:rPr lang="en-GB" sz="1600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mbria" panose="02040503050406030204" pitchFamily="18" charset="0"/>
                          <a:cs typeface="Calibri" panose="020F0502020204030204" pitchFamily="34" charset="0"/>
                        </a:rPr>
                        <a:t> </a:t>
                      </a:r>
                      <a:endParaRPr lang="en-GB" sz="2400">
                        <a:effectLst/>
                        <a:latin typeface="Calibri" panose="020F0502020204030204" pitchFamily="34" charset="0"/>
                        <a:ea typeface="Cambria" panose="02040503050406030204" pitchFamily="18" charset="0"/>
                        <a:cs typeface="Calibri" panose="020F0502020204030204" pitchFamily="34" charset="0"/>
                      </a:endParaRPr>
                    </a:p>
                  </p:txBody>
                </p:sp>
                <p:sp>
                  <p:nvSpPr>
                    <p:cNvPr id="43" name="Off-page Connector 42">
                      <a:extLst>
                        <a:ext uri="{FF2B5EF4-FFF2-40B4-BE49-F238E27FC236}">
                          <a16:creationId xmlns:a16="http://schemas.microsoft.com/office/drawing/2014/main" id="{341ED84C-1F69-F317-6D6B-A0ADB560169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11636" y="834918"/>
                      <a:ext cx="72000" cy="72000"/>
                    </a:xfrm>
                    <a:prstGeom prst="flowChartOffpageConnector">
                      <a:avLst/>
                    </a:prstGeom>
                    <a:solidFill>
                      <a:srgbClr val="FCE4C0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 sz="480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</p:grpSp>
              <p:grpSp>
                <p:nvGrpSpPr>
                  <p:cNvPr id="34" name="Group 33">
                    <a:extLst>
                      <a:ext uri="{FF2B5EF4-FFF2-40B4-BE49-F238E27FC236}">
                        <a16:creationId xmlns:a16="http://schemas.microsoft.com/office/drawing/2014/main" id="{D4C79B79-3F6A-1E6E-B2B4-81DB75B7D6C5}"/>
                      </a:ext>
                    </a:extLst>
                  </p:cNvPr>
                  <p:cNvGrpSpPr>
                    <a:grpSpLocks/>
                  </p:cNvGrpSpPr>
                  <p:nvPr/>
                </p:nvGrpSpPr>
                <p:grpSpPr>
                  <a:xfrm flipH="1">
                    <a:off x="3153831" y="3618779"/>
                    <a:ext cx="115032" cy="387275"/>
                    <a:chOff x="1144259" y="883588"/>
                    <a:chExt cx="72046" cy="264670"/>
                  </a:xfrm>
                </p:grpSpPr>
                <p:sp>
                  <p:nvSpPr>
                    <p:cNvPr id="40" name="Rectangle 39">
                      <a:extLst>
                        <a:ext uri="{FF2B5EF4-FFF2-40B4-BE49-F238E27FC236}">
                          <a16:creationId xmlns:a16="http://schemas.microsoft.com/office/drawing/2014/main" id="{8C4684A0-2914-5220-A911-B4FC738571F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144305" y="932258"/>
                      <a:ext cx="72000" cy="216000"/>
                    </a:xfrm>
                    <a:prstGeom prst="rect">
                      <a:avLst/>
                    </a:prstGeom>
                    <a:gradFill flip="none" rotWithShape="1">
                      <a:gsLst>
                        <a:gs pos="0">
                          <a:srgbClr val="FF5050">
                            <a:tint val="66000"/>
                            <a:satMod val="160000"/>
                          </a:srgbClr>
                        </a:gs>
                        <a:gs pos="50000">
                          <a:srgbClr val="FF5050">
                            <a:tint val="44500"/>
                            <a:satMod val="160000"/>
                          </a:srgbClr>
                        </a:gs>
                        <a:gs pos="100000">
                          <a:srgbClr val="FF5050">
                            <a:tint val="23500"/>
                            <a:satMod val="160000"/>
                          </a:srgbClr>
                        </a:gs>
                      </a:gsLst>
                      <a:lin ang="13500000" scaled="1"/>
                      <a:tileRect/>
                    </a:gra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pPr algn="just">
                        <a:spcAft>
                          <a:spcPts val="1200"/>
                        </a:spcAft>
                      </a:pPr>
                      <a:r>
                        <a:rPr lang="en-GB" sz="1600" kern="12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mbria" panose="02040503050406030204" pitchFamily="18" charset="0"/>
                          <a:cs typeface="Calibri" panose="020F0502020204030204" pitchFamily="34" charset="0"/>
                        </a:rPr>
                        <a:t> </a:t>
                      </a:r>
                      <a:endParaRPr lang="en-GB" sz="2400">
                        <a:effectLst/>
                        <a:latin typeface="Calibri" panose="020F0502020204030204" pitchFamily="34" charset="0"/>
                        <a:ea typeface="Cambria" panose="02040503050406030204" pitchFamily="18" charset="0"/>
                        <a:cs typeface="Calibri" panose="020F0502020204030204" pitchFamily="34" charset="0"/>
                      </a:endParaRPr>
                    </a:p>
                  </p:txBody>
                </p:sp>
                <p:sp>
                  <p:nvSpPr>
                    <p:cNvPr id="41" name="Off-page Connector 40">
                      <a:extLst>
                        <a:ext uri="{FF2B5EF4-FFF2-40B4-BE49-F238E27FC236}">
                          <a16:creationId xmlns:a16="http://schemas.microsoft.com/office/drawing/2014/main" id="{3A84A2EB-ADC1-8B3F-A4F6-B732D41E481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144259" y="883588"/>
                      <a:ext cx="72000" cy="72000"/>
                    </a:xfrm>
                    <a:prstGeom prst="flowChartOffpageConnector">
                      <a:avLst/>
                    </a:prstGeom>
                    <a:gradFill flip="none" rotWithShape="1">
                      <a:gsLst>
                        <a:gs pos="0">
                          <a:srgbClr val="FF5050">
                            <a:tint val="66000"/>
                            <a:satMod val="160000"/>
                          </a:srgbClr>
                        </a:gs>
                        <a:gs pos="50000">
                          <a:srgbClr val="FF5050">
                            <a:tint val="44500"/>
                            <a:satMod val="160000"/>
                          </a:srgbClr>
                        </a:gs>
                        <a:gs pos="100000">
                          <a:srgbClr val="FF5050">
                            <a:tint val="23500"/>
                            <a:satMod val="160000"/>
                          </a:srgbClr>
                        </a:gs>
                      </a:gsLst>
                      <a:lin ang="13500000" scaled="1"/>
                      <a:tileRect/>
                    </a:gra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 sz="480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</p:grpSp>
              <p:grpSp>
                <p:nvGrpSpPr>
                  <p:cNvPr id="35" name="Group 34">
                    <a:extLst>
                      <a:ext uri="{FF2B5EF4-FFF2-40B4-BE49-F238E27FC236}">
                        <a16:creationId xmlns:a16="http://schemas.microsoft.com/office/drawing/2014/main" id="{AA692FDD-F46A-9E2C-663D-BA8C0AA35C1D}"/>
                      </a:ext>
                    </a:extLst>
                  </p:cNvPr>
                  <p:cNvGrpSpPr/>
                  <p:nvPr/>
                </p:nvGrpSpPr>
                <p:grpSpPr>
                  <a:xfrm>
                    <a:off x="3447150" y="2785952"/>
                    <a:ext cx="894493" cy="1355981"/>
                    <a:chOff x="2013703" y="418254"/>
                    <a:chExt cx="720000" cy="972476"/>
                  </a:xfrm>
                </p:grpSpPr>
                <p:sp>
                  <p:nvSpPr>
                    <p:cNvPr id="36" name="Rectangle 35">
                      <a:extLst>
                        <a:ext uri="{FF2B5EF4-FFF2-40B4-BE49-F238E27FC236}">
                          <a16:creationId xmlns:a16="http://schemas.microsoft.com/office/drawing/2014/main" id="{C83DB5F0-4944-512D-8581-6B39B6734B4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013703" y="418254"/>
                      <a:ext cx="720000" cy="795007"/>
                    </a:xfrm>
                    <a:prstGeom prst="rect">
                      <a:avLst/>
                    </a:prstGeom>
                    <a:solidFill>
                      <a:sysClr val="window" lastClr="FFFFFF"/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 sz="480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  <p:sp>
                  <p:nvSpPr>
                    <p:cNvPr id="37" name="Rectangle 36">
                      <a:extLst>
                        <a:ext uri="{FF2B5EF4-FFF2-40B4-BE49-F238E27FC236}">
                          <a16:creationId xmlns:a16="http://schemas.microsoft.com/office/drawing/2014/main" id="{FC9AD028-65BF-0FC2-7EA2-B3C7630B6DD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013703" y="1103434"/>
                      <a:ext cx="720000" cy="185162"/>
                    </a:xfrm>
                    <a:prstGeom prst="rect">
                      <a:avLst/>
                    </a:prstGeom>
                    <a:gradFill flip="none" rotWithShape="1">
                      <a:gsLst>
                        <a:gs pos="0">
                          <a:srgbClr val="FF5050">
                            <a:tint val="66000"/>
                            <a:satMod val="160000"/>
                          </a:srgbClr>
                        </a:gs>
                        <a:gs pos="50000">
                          <a:srgbClr val="FF5050">
                            <a:tint val="44500"/>
                            <a:satMod val="160000"/>
                          </a:srgbClr>
                        </a:gs>
                        <a:gs pos="100000">
                          <a:srgbClr val="FF5050">
                            <a:tint val="23500"/>
                            <a:satMod val="160000"/>
                          </a:srgbClr>
                        </a:gs>
                      </a:gsLst>
                      <a:lin ang="13500000" scaled="1"/>
                      <a:tileRect/>
                    </a:gra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 sz="480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  <p:sp>
                  <p:nvSpPr>
                    <p:cNvPr id="38" name="Rounded Rectangle 37">
                      <a:extLst>
                        <a:ext uri="{FF2B5EF4-FFF2-40B4-BE49-F238E27FC236}">
                          <a16:creationId xmlns:a16="http://schemas.microsoft.com/office/drawing/2014/main" id="{D5964C89-E03C-0013-CE6C-119408AFDBD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013703" y="423791"/>
                      <a:ext cx="720000" cy="108000"/>
                    </a:xfrm>
                    <a:prstGeom prst="roundRect">
                      <a:avLst/>
                    </a:prstGeom>
                    <a:solidFill>
                      <a:sysClr val="windowText" lastClr="000000">
                        <a:lumMod val="50000"/>
                        <a:lumOff val="50000"/>
                      </a:sys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 sz="480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  <p:sp>
                  <p:nvSpPr>
                    <p:cNvPr id="39" name="Rectangle 38">
                      <a:extLst>
                        <a:ext uri="{FF2B5EF4-FFF2-40B4-BE49-F238E27FC236}">
                          <a16:creationId xmlns:a16="http://schemas.microsoft.com/office/drawing/2014/main" id="{0196472F-1E97-51DB-79BE-7382020A34D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350303" y="1293530"/>
                      <a:ext cx="46800" cy="97200"/>
                    </a:xfrm>
                    <a:prstGeom prst="rect">
                      <a:avLst/>
                    </a:prstGeom>
                    <a:gradFill flip="none" rotWithShape="1">
                      <a:gsLst>
                        <a:gs pos="0">
                          <a:srgbClr val="FF5050">
                            <a:tint val="66000"/>
                            <a:satMod val="160000"/>
                          </a:srgbClr>
                        </a:gs>
                        <a:gs pos="50000">
                          <a:srgbClr val="FF5050">
                            <a:tint val="44500"/>
                            <a:satMod val="160000"/>
                          </a:srgbClr>
                        </a:gs>
                        <a:gs pos="100000">
                          <a:srgbClr val="FF5050">
                            <a:tint val="23500"/>
                            <a:satMod val="160000"/>
                          </a:srgbClr>
                        </a:gs>
                      </a:gsLst>
                      <a:lin ang="13500000" scaled="1"/>
                      <a:tileRect/>
                    </a:gra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</a:ln>
                    <a:effectLst/>
                  </p:spPr>
                  <p:txBody>
                    <a:bodyPr rtlCol="0" anchor="ctr"/>
                    <a:lstStyle/>
                    <a:p>
                      <a:endParaRPr lang="en-GB" sz="4800"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p:txBody>
                </p:sp>
              </p:grpSp>
            </p:grpSp>
          </p:grpSp>
          <p:sp>
            <p:nvSpPr>
              <p:cNvPr id="9" name="Block Arc 8">
                <a:extLst>
                  <a:ext uri="{FF2B5EF4-FFF2-40B4-BE49-F238E27FC236}">
                    <a16:creationId xmlns:a16="http://schemas.microsoft.com/office/drawing/2014/main" id="{0C595F9B-8043-50FB-00BC-1F647962822A}"/>
                  </a:ext>
                </a:extLst>
              </p:cNvPr>
              <p:cNvSpPr/>
              <p:nvPr/>
            </p:nvSpPr>
            <p:spPr>
              <a:xfrm rot="9390080">
                <a:off x="3017460" y="4878967"/>
                <a:ext cx="550587" cy="482629"/>
              </a:xfrm>
              <a:prstGeom prst="blockArc">
                <a:avLst>
                  <a:gd name="adj1" fmla="val 13765377"/>
                  <a:gd name="adj2" fmla="val 21485742"/>
                  <a:gd name="adj3" fmla="val 5780"/>
                </a:avLst>
              </a:prstGeom>
              <a:solidFill>
                <a:schemeClr val="tx1"/>
              </a:solidFill>
              <a:ln w="31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sz="1200">
                  <a:latin typeface="Calibri" panose="020F0502020204030204" pitchFamily="34" charset="0"/>
                  <a:cs typeface="Calibri" panose="020F0502020204030204" pitchFamily="34" charset="0"/>
                </a:endParaRPr>
              </a:p>
            </p:txBody>
          </p:sp>
          <p:sp>
            <p:nvSpPr>
              <p:cNvPr id="10" name="Oval 9">
                <a:extLst>
                  <a:ext uri="{FF2B5EF4-FFF2-40B4-BE49-F238E27FC236}">
                    <a16:creationId xmlns:a16="http://schemas.microsoft.com/office/drawing/2014/main" id="{8AF2774A-6B78-8A69-272C-D5819DCADAB3}"/>
                  </a:ext>
                </a:extLst>
              </p:cNvPr>
              <p:cNvSpPr/>
              <p:nvPr/>
            </p:nvSpPr>
            <p:spPr>
              <a:xfrm rot="63216">
                <a:off x="3236575" y="4757526"/>
                <a:ext cx="105703" cy="97497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sz="1200">
                  <a:latin typeface="Calibri" panose="020F0502020204030204" pitchFamily="34" charset="0"/>
                  <a:cs typeface="Calibri" panose="020F0502020204030204" pitchFamily="34" charset="0"/>
                </a:endParaRPr>
              </a:p>
            </p:txBody>
          </p:sp>
          <p:sp>
            <p:nvSpPr>
              <p:cNvPr id="11" name="Block Arc 10">
                <a:extLst>
                  <a:ext uri="{FF2B5EF4-FFF2-40B4-BE49-F238E27FC236}">
                    <a16:creationId xmlns:a16="http://schemas.microsoft.com/office/drawing/2014/main" id="{EC5DDE1C-563F-3A4A-C11A-E095968FF576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9390080">
                <a:off x="3066873" y="4841684"/>
                <a:ext cx="451760" cy="396000"/>
              </a:xfrm>
              <a:prstGeom prst="blockArc">
                <a:avLst>
                  <a:gd name="adj1" fmla="val 13765377"/>
                  <a:gd name="adj2" fmla="val 21485742"/>
                  <a:gd name="adj3" fmla="val 5780"/>
                </a:avLst>
              </a:prstGeom>
              <a:solidFill>
                <a:schemeClr val="tx1"/>
              </a:solidFill>
              <a:ln w="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sz="1200">
                  <a:latin typeface="Calibri" panose="020F0502020204030204" pitchFamily="34" charset="0"/>
                  <a:cs typeface="Calibri" panose="020F0502020204030204" pitchFamily="34" charset="0"/>
                </a:endParaRPr>
              </a:p>
            </p:txBody>
          </p:sp>
          <p:sp>
            <p:nvSpPr>
              <p:cNvPr id="12" name="Block Arc 11">
                <a:extLst>
                  <a:ext uri="{FF2B5EF4-FFF2-40B4-BE49-F238E27FC236}">
                    <a16:creationId xmlns:a16="http://schemas.microsoft.com/office/drawing/2014/main" id="{D933E3D9-3394-CCE6-83ED-F8A966959613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9390080">
                <a:off x="3099325" y="4781675"/>
                <a:ext cx="369622" cy="324000"/>
              </a:xfrm>
              <a:prstGeom prst="blockArc">
                <a:avLst>
                  <a:gd name="adj1" fmla="val 13765377"/>
                  <a:gd name="adj2" fmla="val 21485742"/>
                  <a:gd name="adj3" fmla="val 5780"/>
                </a:avLst>
              </a:prstGeom>
              <a:solidFill>
                <a:schemeClr val="tx1"/>
              </a:solidFill>
              <a:ln w="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sz="1200">
                  <a:latin typeface="Calibri" panose="020F0502020204030204" pitchFamily="34" charset="0"/>
                  <a:cs typeface="Calibri" panose="020F0502020204030204" pitchFamily="34" charset="0"/>
                </a:endParaRPr>
              </a:p>
            </p:txBody>
          </p:sp>
          <p:sp>
            <p:nvSpPr>
              <p:cNvPr id="13" name="Block Arc 12">
                <a:extLst>
                  <a:ext uri="{FF2B5EF4-FFF2-40B4-BE49-F238E27FC236}">
                    <a16:creationId xmlns:a16="http://schemas.microsoft.com/office/drawing/2014/main" id="{A64C672A-7308-9B41-47B3-C3678E42499E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9390080">
                <a:off x="3135583" y="4738795"/>
                <a:ext cx="287484" cy="252000"/>
              </a:xfrm>
              <a:prstGeom prst="blockArc">
                <a:avLst>
                  <a:gd name="adj1" fmla="val 13765377"/>
                  <a:gd name="adj2" fmla="val 21485742"/>
                  <a:gd name="adj3" fmla="val 5780"/>
                </a:avLst>
              </a:prstGeom>
              <a:solidFill>
                <a:schemeClr val="tx1"/>
              </a:solidFill>
              <a:ln w="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endParaRPr lang="en-GB" sz="1200">
                  <a:latin typeface="Calibri" panose="020F0502020204030204" pitchFamily="34" charset="0"/>
                  <a:cs typeface="Calibri" panose="020F0502020204030204" pitchFamily="34" charset="0"/>
                </a:endParaRPr>
              </a:p>
            </p:txBody>
          </p:sp>
        </p:grpSp>
        <p:sp>
          <p:nvSpPr>
            <p:cNvPr id="75" name="TextBox 208">
              <a:extLst>
                <a:ext uri="{FF2B5EF4-FFF2-40B4-BE49-F238E27FC236}">
                  <a16:creationId xmlns:a16="http://schemas.microsoft.com/office/drawing/2014/main" id="{A919D08A-0CF3-6B29-D4EE-90B09E959A2C}"/>
                </a:ext>
              </a:extLst>
            </p:cNvPr>
            <p:cNvSpPr txBox="1"/>
            <p:nvPr/>
          </p:nvSpPr>
          <p:spPr>
            <a:xfrm>
              <a:off x="6426796" y="3875749"/>
              <a:ext cx="1697805" cy="240296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lstStyle/>
            <a:p>
              <a:pPr algn="l">
                <a:spcAft>
                  <a:spcPts val="1200"/>
                </a:spcAft>
              </a:pPr>
              <a:r>
                <a:rPr lang="en-GB" sz="900" dirty="0">
                  <a:solidFill>
                    <a:srgbClr val="000000"/>
                  </a:solidFill>
                  <a:latin typeface="Calibri" panose="020F0502020204030204" pitchFamily="34" charset="0"/>
                  <a:ea typeface="Cambria" panose="02040503050406030204" pitchFamily="18" charset="0"/>
                  <a:cs typeface="Calibri" panose="020F0502020204030204" pitchFamily="34" charset="0"/>
                </a:rPr>
                <a:t>~ 6 mm ultrasound gel pad</a:t>
              </a:r>
              <a:endParaRPr lang="en-GB" sz="1100" dirty="0">
                <a:effectLst/>
                <a:latin typeface="Calibri" panose="020F0502020204030204" pitchFamily="34" charset="0"/>
                <a:ea typeface="Cambria" panose="02040503050406030204" pitchFamily="18" charset="0"/>
                <a:cs typeface="Calibri" panose="020F0502020204030204" pitchFamily="34" charset="0"/>
              </a:endParaRP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A72B7276-B9CF-39AE-0046-58FA5F6590DD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6007806" y="3515465"/>
              <a:ext cx="444281" cy="432612"/>
            </a:xfrm>
            <a:prstGeom prst="straightConnector1">
              <a:avLst/>
            </a:prstGeom>
            <a:noFill/>
            <a:ln w="12700" cap="flat" cmpd="sng" algn="ctr">
              <a:solidFill>
                <a:sysClr val="windowText" lastClr="000000"/>
              </a:solidFill>
              <a:prstDash val="solid"/>
              <a:headEnd type="none" w="med" len="med"/>
              <a:tailEnd type="arrow" w="med" len="med"/>
            </a:ln>
            <a:effectLst>
              <a:outerShdw blurRad="38100" dist="25400" dir="5400000" rotWithShape="0">
                <a:srgbClr val="000000">
                  <a:alpha val="40000"/>
                </a:srgbClr>
              </a:outerShdw>
            </a:effectLst>
          </p:spPr>
        </p:cxnSp>
        <p:cxnSp>
          <p:nvCxnSpPr>
            <p:cNvPr id="77" name="Straight Arrow Connector 76">
              <a:extLst>
                <a:ext uri="{FF2B5EF4-FFF2-40B4-BE49-F238E27FC236}">
                  <a16:creationId xmlns:a16="http://schemas.microsoft.com/office/drawing/2014/main" id="{E4722092-0B74-79A4-476C-9A508855005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6085467" y="2229276"/>
              <a:ext cx="183527" cy="529944"/>
            </a:xfrm>
            <a:prstGeom prst="straightConnector1">
              <a:avLst/>
            </a:prstGeom>
            <a:noFill/>
            <a:ln w="12700" cap="flat" cmpd="sng" algn="ctr">
              <a:solidFill>
                <a:sysClr val="windowText" lastClr="000000"/>
              </a:solidFill>
              <a:prstDash val="solid"/>
              <a:headEnd type="none" w="med" len="med"/>
              <a:tailEnd type="arrow" w="med" len="med"/>
            </a:ln>
            <a:effectLst>
              <a:outerShdw blurRad="38100" dist="25400" dir="5400000" rotWithShape="0">
                <a:srgbClr val="000000">
                  <a:alpha val="40000"/>
                </a:srgbClr>
              </a:outerShdw>
            </a:effectLst>
          </p:spPr>
        </p:cxnSp>
        <p:sp>
          <p:nvSpPr>
            <p:cNvPr id="78" name="TextBox 208">
              <a:extLst>
                <a:ext uri="{FF2B5EF4-FFF2-40B4-BE49-F238E27FC236}">
                  <a16:creationId xmlns:a16="http://schemas.microsoft.com/office/drawing/2014/main" id="{C360BDD9-C90B-D51D-DBE6-ABED76F29770}"/>
                </a:ext>
              </a:extLst>
            </p:cNvPr>
            <p:cNvSpPr txBox="1"/>
            <p:nvPr/>
          </p:nvSpPr>
          <p:spPr>
            <a:xfrm>
              <a:off x="6040788" y="2005090"/>
              <a:ext cx="864000" cy="216217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lstStyle/>
            <a:p>
              <a:pPr algn="l">
                <a:spcAft>
                  <a:spcPts val="1200"/>
                </a:spcAft>
              </a:pPr>
              <a:r>
                <a:rPr lang="en-GB" sz="900" dirty="0">
                  <a:solidFill>
                    <a:srgbClr val="000000"/>
                  </a:solidFill>
                  <a:latin typeface="Calibri" panose="020F0502020204030204" pitchFamily="34" charset="0"/>
                  <a:ea typeface="Cambria" panose="02040503050406030204" pitchFamily="18" charset="0"/>
                  <a:cs typeface="Calibri" panose="020F0502020204030204" pitchFamily="34" charset="0"/>
                </a:rPr>
                <a:t>Ultrasound gel</a:t>
              </a:r>
              <a:endParaRPr lang="en-GB" sz="1100" dirty="0">
                <a:effectLst/>
                <a:latin typeface="Calibri" panose="020F0502020204030204" pitchFamily="34" charset="0"/>
                <a:ea typeface="Cambria" panose="02040503050406030204" pitchFamily="18" charset="0"/>
                <a:cs typeface="Calibri" panose="020F0502020204030204" pitchFamily="34" charset="0"/>
              </a:endParaRPr>
            </a:p>
          </p:txBody>
        </p:sp>
        <p:cxnSp>
          <p:nvCxnSpPr>
            <p:cNvPr id="81" name="Straight Arrow Connector 80">
              <a:extLst>
                <a:ext uri="{FF2B5EF4-FFF2-40B4-BE49-F238E27FC236}">
                  <a16:creationId xmlns:a16="http://schemas.microsoft.com/office/drawing/2014/main" id="{5965A4DE-F417-DA06-DD00-B0085C69614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047850" y="3669012"/>
              <a:ext cx="675319" cy="237887"/>
            </a:xfrm>
            <a:prstGeom prst="straightConnector1">
              <a:avLst/>
            </a:prstGeom>
            <a:noFill/>
            <a:ln w="12700" cap="flat" cmpd="sng" algn="ctr">
              <a:solidFill>
                <a:sysClr val="windowText" lastClr="000000"/>
              </a:solidFill>
              <a:prstDash val="solid"/>
              <a:headEnd type="none" w="med" len="med"/>
              <a:tailEnd type="arrow" w="med" len="med"/>
            </a:ln>
            <a:effectLst>
              <a:outerShdw blurRad="38100" dist="25400" dir="5400000" rotWithShape="0">
                <a:srgbClr val="000000">
                  <a:alpha val="40000"/>
                </a:srgbClr>
              </a:outerShdw>
            </a:effectLst>
          </p:spPr>
        </p:cxnSp>
        <p:sp>
          <p:nvSpPr>
            <p:cNvPr id="83" name="TextBox 208">
              <a:extLst>
                <a:ext uri="{FF2B5EF4-FFF2-40B4-BE49-F238E27FC236}">
                  <a16:creationId xmlns:a16="http://schemas.microsoft.com/office/drawing/2014/main" id="{99D45706-AD81-2519-0248-ABBB20EFBAC4}"/>
                </a:ext>
              </a:extLst>
            </p:cNvPr>
            <p:cNvSpPr txBox="1"/>
            <p:nvPr/>
          </p:nvSpPr>
          <p:spPr>
            <a:xfrm>
              <a:off x="3518460" y="3871856"/>
              <a:ext cx="2054006" cy="240296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lstStyle/>
            <a:p>
              <a:pPr algn="l">
                <a:spcAft>
                  <a:spcPts val="1200"/>
                </a:spcAft>
              </a:pPr>
              <a:r>
                <a:rPr lang="en-GB" sz="900" dirty="0">
                  <a:solidFill>
                    <a:srgbClr val="000000"/>
                  </a:solidFill>
                  <a:latin typeface="Calibri" panose="020F0502020204030204" pitchFamily="34" charset="0"/>
                  <a:ea typeface="Cambria" panose="02040503050406030204" pitchFamily="18" charset="0"/>
                  <a:cs typeface="Calibri" panose="020F0502020204030204" pitchFamily="34" charset="0"/>
                </a:rPr>
                <a:t>1mm PDMS mould of our microdevice with our PDAC model</a:t>
              </a:r>
              <a:endParaRPr lang="en-GB" sz="1100" dirty="0">
                <a:effectLst/>
                <a:latin typeface="Calibri" panose="020F0502020204030204" pitchFamily="34" charset="0"/>
                <a:ea typeface="Cambria" panose="02040503050406030204" pitchFamily="18" charset="0"/>
                <a:cs typeface="Calibri" panose="020F0502020204030204" pitchFamily="34" charset="0"/>
              </a:endParaRPr>
            </a:p>
          </p:txBody>
        </p:sp>
        <p:sp>
          <p:nvSpPr>
            <p:cNvPr id="3" name="TextBox 208">
              <a:extLst>
                <a:ext uri="{FF2B5EF4-FFF2-40B4-BE49-F238E27FC236}">
                  <a16:creationId xmlns:a16="http://schemas.microsoft.com/office/drawing/2014/main" id="{AEEC7A60-88E8-DD48-CE51-0481CA157255}"/>
                </a:ext>
              </a:extLst>
            </p:cNvPr>
            <p:cNvSpPr txBox="1"/>
            <p:nvPr/>
          </p:nvSpPr>
          <p:spPr>
            <a:xfrm>
              <a:off x="4817261" y="1897878"/>
              <a:ext cx="712439" cy="216000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lstStyle/>
            <a:p>
              <a:pPr algn="l">
                <a:spcAft>
                  <a:spcPts val="1200"/>
                </a:spcAft>
              </a:pPr>
              <a:r>
                <a:rPr lang="en-GB" sz="900" dirty="0">
                  <a:solidFill>
                    <a:srgbClr val="000000"/>
                  </a:solidFill>
                  <a:latin typeface="Calibri" panose="020F0502020204030204" pitchFamily="34" charset="0"/>
                  <a:ea typeface="Cambria" panose="02040503050406030204" pitchFamily="18" charset="0"/>
                  <a:cs typeface="Calibri" panose="020F0502020204030204" pitchFamily="34" charset="0"/>
                </a:rPr>
                <a:t>Transducer</a:t>
              </a:r>
              <a:endParaRPr lang="en-GB" sz="1100" dirty="0">
                <a:effectLst/>
                <a:latin typeface="Calibri" panose="020F0502020204030204" pitchFamily="34" charset="0"/>
                <a:ea typeface="Cambria" panose="02040503050406030204" pitchFamily="18" charset="0"/>
                <a:cs typeface="Calibri" panose="020F0502020204030204" pitchFamily="34" charset="0"/>
              </a:endParaRPr>
            </a:p>
          </p:txBody>
        </p:sp>
        <p:cxnSp>
          <p:nvCxnSpPr>
            <p:cNvPr id="70" name="Straight Arrow Connector 69">
              <a:extLst>
                <a:ext uri="{FF2B5EF4-FFF2-40B4-BE49-F238E27FC236}">
                  <a16:creationId xmlns:a16="http://schemas.microsoft.com/office/drawing/2014/main" id="{4D7272B5-09E0-B837-410C-6F4F90E07D10}"/>
                </a:ext>
              </a:extLst>
            </p:cNvPr>
            <p:cNvCxnSpPr>
              <a:cxnSpLocks/>
            </p:cNvCxnSpPr>
            <p:nvPr/>
          </p:nvCxnSpPr>
          <p:spPr>
            <a:xfrm>
              <a:off x="5285935" y="2105475"/>
              <a:ext cx="252710" cy="224978"/>
            </a:xfrm>
            <a:prstGeom prst="straightConnector1">
              <a:avLst/>
            </a:prstGeom>
            <a:noFill/>
            <a:ln w="12700" cap="flat" cmpd="sng" algn="ctr">
              <a:solidFill>
                <a:sysClr val="windowText" lastClr="000000"/>
              </a:solidFill>
              <a:prstDash val="solid"/>
              <a:headEnd type="none" w="med" len="med"/>
              <a:tailEnd type="arrow" w="med" len="med"/>
            </a:ln>
            <a:effectLst>
              <a:outerShdw blurRad="38100" dist="25400" dir="5400000" rotWithShape="0">
                <a:srgbClr val="000000">
                  <a:alpha val="40000"/>
                </a:srgbClr>
              </a:outerShdw>
            </a:effectLst>
          </p:spPr>
        </p:cxnSp>
        <p:sp>
          <p:nvSpPr>
            <p:cNvPr id="73" name="Oval 72">
              <a:extLst>
                <a:ext uri="{FF2B5EF4-FFF2-40B4-BE49-F238E27FC236}">
                  <a16:creationId xmlns:a16="http://schemas.microsoft.com/office/drawing/2014/main" id="{C307556D-2560-4AD2-658E-7562AC96D23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25230" y="2840506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74" name="Oval 73">
              <a:extLst>
                <a:ext uri="{FF2B5EF4-FFF2-40B4-BE49-F238E27FC236}">
                  <a16:creationId xmlns:a16="http://schemas.microsoft.com/office/drawing/2014/main" id="{01F4162B-6333-40DD-B8B9-3BDFBCA6D55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811438" y="2712651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4ED0CE0C-F133-7389-07CB-CAD8DFDF34D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975959" y="2811318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80" name="Oval 79">
              <a:extLst>
                <a:ext uri="{FF2B5EF4-FFF2-40B4-BE49-F238E27FC236}">
                  <a16:creationId xmlns:a16="http://schemas.microsoft.com/office/drawing/2014/main" id="{634F71F7-6787-D66A-A63C-C8762BC8289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886421" y="3056485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61C00E5E-349D-73AA-2D51-AEB1F790B2F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794376" y="3238440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84" name="Oval 83">
              <a:extLst>
                <a:ext uri="{FF2B5EF4-FFF2-40B4-BE49-F238E27FC236}">
                  <a16:creationId xmlns:a16="http://schemas.microsoft.com/office/drawing/2014/main" id="{15B328C4-CDAA-D786-9E29-DF3A3FD12E4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42205" y="3212700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85" name="Oval 84">
              <a:extLst>
                <a:ext uri="{FF2B5EF4-FFF2-40B4-BE49-F238E27FC236}">
                  <a16:creationId xmlns:a16="http://schemas.microsoft.com/office/drawing/2014/main" id="{C07DC27E-BA7A-788B-47B9-86E899BF042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616038" y="2916078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86" name="Oval 85">
              <a:extLst>
                <a:ext uri="{FF2B5EF4-FFF2-40B4-BE49-F238E27FC236}">
                  <a16:creationId xmlns:a16="http://schemas.microsoft.com/office/drawing/2014/main" id="{4A0DBFC6-0526-01EC-ECD3-B9BD10B0FFB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89227" y="2610923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87" name="Oval 86">
              <a:extLst>
                <a:ext uri="{FF2B5EF4-FFF2-40B4-BE49-F238E27FC236}">
                  <a16:creationId xmlns:a16="http://schemas.microsoft.com/office/drawing/2014/main" id="{87CA9C1D-AB9B-2E1A-E364-6B2F056276D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038821" y="3208885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88" name="Oval 87">
              <a:extLst>
                <a:ext uri="{FF2B5EF4-FFF2-40B4-BE49-F238E27FC236}">
                  <a16:creationId xmlns:a16="http://schemas.microsoft.com/office/drawing/2014/main" id="{F2256942-FE89-2D2E-9685-7E5D3A111D8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668083" y="3046513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89" name="Oval 88">
              <a:extLst>
                <a:ext uri="{FF2B5EF4-FFF2-40B4-BE49-F238E27FC236}">
                  <a16:creationId xmlns:a16="http://schemas.microsoft.com/office/drawing/2014/main" id="{925722AE-589D-998B-087D-0F80240FFA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5038821" y="2973525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90" name="Oval 89">
              <a:extLst>
                <a:ext uri="{FF2B5EF4-FFF2-40B4-BE49-F238E27FC236}">
                  <a16:creationId xmlns:a16="http://schemas.microsoft.com/office/drawing/2014/main" id="{3F20ADEA-B9D1-2E19-BCAA-4D8D6CB4B08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793643" y="2874305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91" name="Oval 90">
              <a:extLst>
                <a:ext uri="{FF2B5EF4-FFF2-40B4-BE49-F238E27FC236}">
                  <a16:creationId xmlns:a16="http://schemas.microsoft.com/office/drawing/2014/main" id="{107F9FEB-CF7D-D171-001C-653BDBE4399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50328" y="3033798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4F50AD1E-9801-B2A0-79E5-08F10031F2C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625588" y="2751858"/>
              <a:ext cx="108000" cy="108000"/>
            </a:xfrm>
            <a:prstGeom prst="ellipse">
              <a:avLst/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cxnSp>
          <p:nvCxnSpPr>
            <p:cNvPr id="93" name="Straight Arrow Connector 92">
              <a:extLst>
                <a:ext uri="{FF2B5EF4-FFF2-40B4-BE49-F238E27FC236}">
                  <a16:creationId xmlns:a16="http://schemas.microsoft.com/office/drawing/2014/main" id="{24F1C6C0-8B60-C3A8-335E-5956270256D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712923" y="3335816"/>
              <a:ext cx="314477" cy="258072"/>
            </a:xfrm>
            <a:prstGeom prst="straightConnector1">
              <a:avLst/>
            </a:prstGeom>
            <a:noFill/>
            <a:ln w="12700" cap="flat" cmpd="sng" algn="ctr">
              <a:solidFill>
                <a:sysClr val="windowText" lastClr="000000"/>
              </a:solidFill>
              <a:prstDash val="solid"/>
              <a:headEnd type="none" w="med" len="med"/>
              <a:tailEnd type="arrow" w="med" len="med"/>
            </a:ln>
            <a:effectLst>
              <a:outerShdw blurRad="38100" dist="25400" dir="5400000" rotWithShape="0">
                <a:srgbClr val="000000">
                  <a:alpha val="40000"/>
                </a:srgbClr>
              </a:outerShdw>
            </a:effectLst>
          </p:spPr>
        </p:cxnSp>
        <p:sp>
          <p:nvSpPr>
            <p:cNvPr id="94" name="TextBox 208">
              <a:extLst>
                <a:ext uri="{FF2B5EF4-FFF2-40B4-BE49-F238E27FC236}">
                  <a16:creationId xmlns:a16="http://schemas.microsoft.com/office/drawing/2014/main" id="{AFBA8FD7-BE89-6917-BAD7-D537E51AFC9C}"/>
                </a:ext>
              </a:extLst>
            </p:cNvPr>
            <p:cNvSpPr txBox="1"/>
            <p:nvPr/>
          </p:nvSpPr>
          <p:spPr>
            <a:xfrm>
              <a:off x="7708433" y="2859922"/>
              <a:ext cx="1224000" cy="514191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lstStyle/>
            <a:p>
              <a:pPr algn="l">
                <a:spcAft>
                  <a:spcPts val="1200"/>
                </a:spcAft>
              </a:pPr>
              <a:r>
                <a:rPr lang="en-GB" sz="900" dirty="0">
                  <a:solidFill>
                    <a:srgbClr val="000000"/>
                  </a:solidFill>
                  <a:latin typeface="Calibri" panose="020F0502020204030204" pitchFamily="34" charset="0"/>
                  <a:ea typeface="Cambria" panose="02040503050406030204" pitchFamily="18" charset="0"/>
                  <a:cs typeface="Calibri" panose="020F0502020204030204" pitchFamily="34" charset="0"/>
                </a:rPr>
                <a:t>Extra 4 – 5 mm thick PDMS for the culture hydrostatic reservoirs</a:t>
              </a:r>
              <a:endParaRPr lang="en-GB" sz="1100" dirty="0">
                <a:effectLst/>
                <a:latin typeface="Calibri" panose="020F0502020204030204" pitchFamily="34" charset="0"/>
                <a:ea typeface="Cambria" panose="02040503050406030204" pitchFamily="18" charset="0"/>
                <a:cs typeface="Calibri" panose="020F0502020204030204" pitchFamily="34" charset="0"/>
              </a:endParaRPr>
            </a:p>
          </p:txBody>
        </p:sp>
        <p:sp>
          <p:nvSpPr>
            <p:cNvPr id="98" name="TextBox 208">
              <a:extLst>
                <a:ext uri="{FF2B5EF4-FFF2-40B4-BE49-F238E27FC236}">
                  <a16:creationId xmlns:a16="http://schemas.microsoft.com/office/drawing/2014/main" id="{0DE0037E-C321-D2D3-71FF-139ED86DA6F9}"/>
                </a:ext>
              </a:extLst>
            </p:cNvPr>
            <p:cNvSpPr txBox="1"/>
            <p:nvPr/>
          </p:nvSpPr>
          <p:spPr>
            <a:xfrm>
              <a:off x="3147983" y="2178867"/>
              <a:ext cx="949134" cy="491656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lstStyle/>
            <a:p>
              <a:pPr>
                <a:spcAft>
                  <a:spcPts val="1200"/>
                </a:spcAft>
              </a:pPr>
              <a:r>
                <a:rPr lang="en-GB" sz="900" dirty="0">
                  <a:solidFill>
                    <a:srgbClr val="000000"/>
                  </a:solidFill>
                  <a:latin typeface="Calibri" panose="020F0502020204030204" pitchFamily="34" charset="0"/>
                  <a:ea typeface="Cambria" panose="02040503050406030204" pitchFamily="18" charset="0"/>
                  <a:cs typeface="Calibri" panose="020F0502020204030204" pitchFamily="34" charset="0"/>
                </a:rPr>
                <a:t>Inlet hydrostatic reservoirs with microbubbles in culture medium</a:t>
              </a:r>
              <a:endParaRPr lang="en-GB" sz="1100" dirty="0">
                <a:effectLst/>
                <a:latin typeface="Calibri" panose="020F0502020204030204" pitchFamily="34" charset="0"/>
                <a:ea typeface="Cambria" panose="02040503050406030204" pitchFamily="18" charset="0"/>
                <a:cs typeface="Calibri" panose="020F0502020204030204" pitchFamily="34" charset="0"/>
              </a:endParaRPr>
            </a:p>
          </p:txBody>
        </p:sp>
        <p:cxnSp>
          <p:nvCxnSpPr>
            <p:cNvPr id="99" name="Straight Arrow Connector 98">
              <a:extLst>
                <a:ext uri="{FF2B5EF4-FFF2-40B4-BE49-F238E27FC236}">
                  <a16:creationId xmlns:a16="http://schemas.microsoft.com/office/drawing/2014/main" id="{C74C5AC1-9EEE-D119-E631-9BDF9C5B30CF}"/>
                </a:ext>
              </a:extLst>
            </p:cNvPr>
            <p:cNvCxnSpPr>
              <a:cxnSpLocks/>
            </p:cNvCxnSpPr>
            <p:nvPr/>
          </p:nvCxnSpPr>
          <p:spPr>
            <a:xfrm>
              <a:off x="4019153" y="2659404"/>
              <a:ext cx="252710" cy="224978"/>
            </a:xfrm>
            <a:prstGeom prst="straightConnector1">
              <a:avLst/>
            </a:prstGeom>
            <a:noFill/>
            <a:ln w="12700" cap="flat" cmpd="sng" algn="ctr">
              <a:solidFill>
                <a:sysClr val="windowText" lastClr="000000"/>
              </a:solidFill>
              <a:prstDash val="solid"/>
              <a:headEnd type="none" w="med" len="med"/>
              <a:tailEnd type="arrow" w="med" len="med"/>
            </a:ln>
            <a:effectLst>
              <a:outerShdw blurRad="38100" dist="25400" dir="5400000" rotWithShape="0">
                <a:srgbClr val="000000">
                  <a:alpha val="40000"/>
                </a:srgbClr>
              </a:outerShdw>
            </a:effectLst>
          </p:spPr>
        </p:cxnSp>
        <p:cxnSp>
          <p:nvCxnSpPr>
            <p:cNvPr id="100" name="Straight Arrow Connector 99">
              <a:extLst>
                <a:ext uri="{FF2B5EF4-FFF2-40B4-BE49-F238E27FC236}">
                  <a16:creationId xmlns:a16="http://schemas.microsoft.com/office/drawing/2014/main" id="{0185C551-E768-E70F-0D8D-C025D908CA66}"/>
                </a:ext>
              </a:extLst>
            </p:cNvPr>
            <p:cNvCxnSpPr>
              <a:cxnSpLocks/>
            </p:cNvCxnSpPr>
            <p:nvPr/>
          </p:nvCxnSpPr>
          <p:spPr>
            <a:xfrm>
              <a:off x="5297927" y="1542372"/>
              <a:ext cx="1080000" cy="0"/>
            </a:xfrm>
            <a:prstGeom prst="straightConnector1">
              <a:avLst/>
            </a:prstGeom>
            <a:ln w="28575">
              <a:solidFill>
                <a:srgbClr val="FF0000"/>
              </a:solidFill>
              <a:headEnd type="none" w="med" len="med"/>
              <a:tailEnd type="arrow" w="med" len="med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01" name="TextBox 208">
              <a:extLst>
                <a:ext uri="{FF2B5EF4-FFF2-40B4-BE49-F238E27FC236}">
                  <a16:creationId xmlns:a16="http://schemas.microsoft.com/office/drawing/2014/main" id="{9131544E-D63D-5F4B-4B7A-F51F9A8D9E01}"/>
                </a:ext>
              </a:extLst>
            </p:cNvPr>
            <p:cNvSpPr txBox="1"/>
            <p:nvPr/>
          </p:nvSpPr>
          <p:spPr>
            <a:xfrm>
              <a:off x="5278105" y="1328817"/>
              <a:ext cx="504000" cy="216217"/>
            </a:xfrm>
            <a:prstGeom prst="rect">
              <a:avLst/>
            </a:prstGeom>
            <a:noFill/>
          </p:spPr>
          <p:txBody>
            <a:bodyPr wrap="square" rtlCol="0">
              <a:noAutofit/>
            </a:bodyPr>
            <a:lstStyle/>
            <a:p>
              <a:pPr algn="l">
                <a:spcAft>
                  <a:spcPts val="1200"/>
                </a:spcAft>
              </a:pPr>
              <a:r>
                <a:rPr lang="en-GB" sz="900" dirty="0">
                  <a:solidFill>
                    <a:srgbClr val="000000"/>
                  </a:solidFill>
                  <a:latin typeface="Calibri" panose="020F0502020204030204" pitchFamily="34" charset="0"/>
                  <a:ea typeface="Cambria" panose="02040503050406030204" pitchFamily="18" charset="0"/>
                  <a:cs typeface="Calibri" panose="020F0502020204030204" pitchFamily="34" charset="0"/>
                </a:rPr>
                <a:t>Flow</a:t>
              </a:r>
              <a:endParaRPr lang="en-GB" sz="1100" dirty="0">
                <a:effectLst/>
                <a:latin typeface="Calibri" panose="020F0502020204030204" pitchFamily="34" charset="0"/>
                <a:ea typeface="Cambria" panose="02040503050406030204" pitchFamily="18" charset="0"/>
                <a:cs typeface="Calibri" panose="020F050202020403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005424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8AEB3905992E54BBAD901A47ED1CA8C" ma:contentTypeVersion="18" ma:contentTypeDescription="Create a new document." ma:contentTypeScope="" ma:versionID="aff0048d1bf537fb558af9a8d7ba897b">
  <xsd:schema xmlns:xsd="http://www.w3.org/2001/XMLSchema" xmlns:xs="http://www.w3.org/2001/XMLSchema" xmlns:p="http://schemas.microsoft.com/office/2006/metadata/properties" xmlns:ns2="1c66cb88-db77-4d42-9dc4-fb37066edc24" xmlns:ns3="7cf861dc-a431-4ef3-8baf-d03d54e74a07" targetNamespace="http://schemas.microsoft.com/office/2006/metadata/properties" ma:root="true" ma:fieldsID="7377800a2f891c7cc53204911b01655c" ns2:_="" ns3:_="">
    <xsd:import namespace="1c66cb88-db77-4d42-9dc4-fb37066edc24"/>
    <xsd:import namespace="7cf861dc-a431-4ef3-8baf-d03d54e74a0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c66cb88-db77-4d42-9dc4-fb37066edc2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8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20" nillable="true" ma:taxonomy="true" ma:internalName="lcf76f155ced4ddcb4097134ff3c332f" ma:taxonomyFieldName="MediaServiceImageTags" ma:displayName="Image Tags" ma:readOnly="false" ma:fieldId="{5cf76f15-5ced-4ddc-b409-7134ff3c332f}" ma:taxonomyMulti="true" ma:sspId="b3a19cb6-1b10-4512-a12b-f76e45842a2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3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cf861dc-a431-4ef3-8baf-d03d54e74a07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1" nillable="true" ma:displayName="Taxonomy Catch All Column" ma:hidden="true" ma:list="{591ac723-6a7a-431d-b784-496353a11c74}" ma:internalName="TaxCatchAll" ma:showField="CatchAllData" ma:web="7cf861dc-a431-4ef3-8baf-d03d54e74a07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1c66cb88-db77-4d42-9dc4-fb37066edc24">
      <Terms xmlns="http://schemas.microsoft.com/office/infopath/2007/PartnerControls"/>
    </lcf76f155ced4ddcb4097134ff3c332f>
    <TaxCatchAll xmlns="7cf861dc-a431-4ef3-8baf-d03d54e74a07" xsi:nil="true"/>
  </documentManagement>
</p:properties>
</file>

<file path=customXml/itemProps1.xml><?xml version="1.0" encoding="utf-8"?>
<ds:datastoreItem xmlns:ds="http://schemas.openxmlformats.org/officeDocument/2006/customXml" ds:itemID="{50D95024-EECD-4A6C-AC45-041C7C8DDEF2}"/>
</file>

<file path=customXml/itemProps2.xml><?xml version="1.0" encoding="utf-8"?>
<ds:datastoreItem xmlns:ds="http://schemas.openxmlformats.org/officeDocument/2006/customXml" ds:itemID="{7E1CD630-3E4B-47D9-8AC6-77B7FE83177D}"/>
</file>

<file path=customXml/itemProps3.xml><?xml version="1.0" encoding="utf-8"?>
<ds:datastoreItem xmlns:ds="http://schemas.openxmlformats.org/officeDocument/2006/customXml" ds:itemID="{964D31C8-A4BA-4B70-B63D-8D55F4A7BD8B}"/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46</Words>
  <Application>Microsoft Macintosh PowerPoint</Application>
  <PresentationFormat>Widescreen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Delanyo Kpeglo</dc:creator>
  <cp:lastModifiedBy>Delanyo Kpeglo</cp:lastModifiedBy>
  <cp:revision>2</cp:revision>
  <dcterms:created xsi:type="dcterms:W3CDTF">2025-10-23T14:57:54Z</dcterms:created>
  <dcterms:modified xsi:type="dcterms:W3CDTF">2025-10-24T20:53:09Z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0x01010068AEB3905992E54BBAD901A47ED1CA8C</vt:lpwstr>
  </property>
</Properties>
</file>

<file path=docProps/thumbnail.jpeg>
</file>