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81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129"/>
    <p:restoredTop sz="94676"/>
  </p:normalViewPr>
  <p:slideViewPr>
    <p:cSldViewPr snapToGrid="0">
      <p:cViewPr varScale="1">
        <p:scale>
          <a:sx n="38" d="100"/>
          <a:sy n="38" d="100"/>
        </p:scale>
        <p:origin x="192" y="1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9F4FB-7E96-C3F7-63FD-56546D062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242F4-95AA-A6EE-377C-C125BBB000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0FCF3-BB30-D8E5-7A81-38A2086B2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44BCB-B44C-F246-BEC3-70C0A82A5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E821C-4950-3B6A-65C2-7020F6420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77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50C84-0AAB-4EE3-4388-6D6E71C93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B186FC-9528-E431-E7BE-4A486157B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85A739-6DA5-F1CE-3857-479F02149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93A9A-876A-3490-64CB-0D0F8842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51FFA-074C-7B9C-0AE4-9357DC26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68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A803B8-E142-FF45-1F20-2CF79D254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E41212-230F-E92C-9755-97695BD62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F06C9-6060-C0F8-23FE-1C5D41D0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88DB4-6AA7-9507-3B66-CDB20D124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798F7-42F2-6705-86D4-0A5372C6F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54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0894-6B4D-F1A4-3D30-B46254064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29005-D57A-1E42-85F7-CAAF53C13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29832-6493-A2D3-2599-226B97557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00347-7C0A-3FE1-3668-74668A87F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D3ADC-BA91-E5D4-4CD5-996001302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8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DF00-2098-BD0A-2354-A9DA71F42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9EAA8-F051-46DA-D67B-7E80B7426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F6A9E-83C5-ECEA-7AF8-C507763CE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9E2BA-6971-68B9-C55C-2B4D76BBD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778DD-FAAC-D9FC-894A-7E11EC8E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9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620A5-DC5B-EC38-1A81-A4F0E63CA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E25DC-E3F2-FFF7-6574-F0BC8C9C75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EA6465-BF16-E176-591F-352551116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BAA595-C474-F2C4-7E72-BDA324861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19380-54A8-8591-1E61-70C7ACF38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8CD0A-C434-C8E7-03FA-898834A52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5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7950A-4D73-81D0-C732-90F2AF2A5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2AC3E-98C8-2F17-50F0-C89607807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84BED-A72B-EA28-49CE-3FBDD7450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069D53-1B52-FFDF-6364-985DDD460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371504-A621-99BD-1726-D2CFE61626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16159A-7E41-DB07-198E-8A2CCB8C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38B3D1-A2DD-A5C1-6C9D-34CF06915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D8CBBB-83C9-F83E-804F-D3D15C52E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3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CB897-6FF0-B85D-6857-1C2C0EC42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8E99D-F8DD-814A-BE7A-B875A343F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6C363-BBF4-A724-89B5-F6BE7CF9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44DBE-CEE8-DCDB-E13A-E611915CF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611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23087F-0D76-9558-F42C-0413EA5B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8E25C-1470-B715-885E-FD6FDBAA8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CE72E-950C-AF6F-2AFC-D5197CF1F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012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9D228-9CF1-D0DB-0425-B596E64C6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1B195-E39B-37A4-9C52-7980F5B00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52AFA-7EC4-EC71-4DB9-BBA77EBE2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215CA-3578-9E9A-88B5-D1A68A006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6D3C8-C63D-6879-6837-538FD3292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1C17F5-8369-7AD1-842F-933B03480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3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4FDB3-596C-4B17-F138-5E41C930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C225F2-D62D-CE09-FEE7-0BD2C5B53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60874-E03C-B954-A3DB-2EC15FB19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2973E-5F37-1C68-825C-7AA331E4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FAE8-3182-2C73-A91B-D11749F8C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2306B-FC03-02E5-3B3D-5874386FE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5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E599DD-8612-0F05-244C-8B925F610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3B067-07EE-08D4-078C-A51ADB75F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30DF5-56F4-22AF-2583-85E5312519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8F718D-69BA-854F-9DCD-821884D7BB6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10AA2-6371-6DD0-26D9-BE7CC8E0B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0EC10-1561-7D33-1341-844F26991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C35E8-7F34-8740-A603-F987698842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28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ell&#10;&#10;Description automatically generated">
            <a:extLst>
              <a:ext uri="{FF2B5EF4-FFF2-40B4-BE49-F238E27FC236}">
                <a16:creationId xmlns:a16="http://schemas.microsoft.com/office/drawing/2014/main" id="{4DF0AE77-418B-88F1-9392-8041783225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534242"/>
            <a:ext cx="10905066" cy="378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543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aff0048d1bf537fb558af9a8d7ba897b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7377800a2f891c7cc53204911b01655c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0FFAC7A2-86F7-4D5C-881A-A34D873FD37A}"/>
</file>

<file path=customXml/itemProps2.xml><?xml version="1.0" encoding="utf-8"?>
<ds:datastoreItem xmlns:ds="http://schemas.openxmlformats.org/officeDocument/2006/customXml" ds:itemID="{14BF07E0-6610-4C1A-9D37-27CC4E46A98E}"/>
</file>

<file path=customXml/itemProps3.xml><?xml version="1.0" encoding="utf-8"?>
<ds:datastoreItem xmlns:ds="http://schemas.openxmlformats.org/officeDocument/2006/customXml" ds:itemID="{66FB9568-A340-4CDB-B5B3-2813A1F3C3E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Delanyo Kpeglo</dc:creator>
  <cp:lastModifiedBy>Delanyo Kpeglo</cp:lastModifiedBy>
  <cp:revision>1</cp:revision>
  <dcterms:created xsi:type="dcterms:W3CDTF">2025-03-03T10:58:54Z</dcterms:created>
  <dcterms:modified xsi:type="dcterms:W3CDTF">2025-03-03T10:59:35Z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