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81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9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29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736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87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68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4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0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456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305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77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443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9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4B04F-02C6-49D1-A100-31996A7231B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BEAC9-28B1-4CE8-AB4E-1068ACCAA6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49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375AF-F833-479D-9263-4E7517154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2081C62-FF59-9F17-5D2F-FD4275D9D641}"/>
              </a:ext>
            </a:extLst>
          </p:cNvPr>
          <p:cNvGrpSpPr/>
          <p:nvPr/>
        </p:nvGrpSpPr>
        <p:grpSpPr>
          <a:xfrm>
            <a:off x="3736340" y="1189037"/>
            <a:ext cx="4719320" cy="4479924"/>
            <a:chOff x="3736340" y="1189037"/>
            <a:chExt cx="4719320" cy="447992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439E1D4-4739-B452-8934-D2BA080A6D5B}"/>
                </a:ext>
              </a:extLst>
            </p:cNvPr>
            <p:cNvGrpSpPr/>
            <p:nvPr/>
          </p:nvGrpSpPr>
          <p:grpSpPr>
            <a:xfrm>
              <a:off x="3736340" y="1189037"/>
              <a:ext cx="4719320" cy="4479924"/>
              <a:chOff x="0" y="-1"/>
              <a:chExt cx="4719566" cy="4480418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2E9AFC5D-302C-F5C6-92A2-46CF085AE4F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21947" y="-1"/>
                <a:ext cx="3768725" cy="2491740"/>
                <a:chOff x="321947" y="0"/>
                <a:chExt cx="2919993" cy="1935678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71AF2DCD-2057-D85D-6AAB-A1CA6CC8C068}"/>
                    </a:ext>
                  </a:extLst>
                </p:cNvPr>
                <p:cNvGrpSpPr/>
                <p:nvPr/>
              </p:nvGrpSpPr>
              <p:grpSpPr>
                <a:xfrm>
                  <a:off x="321947" y="0"/>
                  <a:ext cx="2919993" cy="1935678"/>
                  <a:chOff x="321947" y="0"/>
                  <a:chExt cx="2919993" cy="1935678"/>
                </a:xfrm>
              </p:grpSpPr>
              <p:pic>
                <p:nvPicPr>
                  <p:cNvPr id="34" name="Picture 33">
                    <a:extLst>
                      <a:ext uri="{FF2B5EF4-FFF2-40B4-BE49-F238E27FC236}">
                        <a16:creationId xmlns:a16="http://schemas.microsoft.com/office/drawing/2014/main" id="{9F9D0C7B-8672-F9B3-069A-FE59CB6E986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80655" y="0"/>
                    <a:ext cx="2661285" cy="1773555"/>
                  </a:xfrm>
                  <a:prstGeom prst="rect">
                    <a:avLst/>
                  </a:prstGeom>
                </p:spPr>
              </p:pic>
              <p:sp>
                <p:nvSpPr>
                  <p:cNvPr id="35" name="TextBox 54">
                    <a:extLst>
                      <a:ext uri="{FF2B5EF4-FFF2-40B4-BE49-F238E27FC236}">
                        <a16:creationId xmlns:a16="http://schemas.microsoft.com/office/drawing/2014/main" id="{6AC21D31-B846-AA83-B206-B34EDBCE17E4}"/>
                      </a:ext>
                    </a:extLst>
                  </p:cNvPr>
                  <p:cNvSpPr txBox="1"/>
                  <p:nvPr/>
                </p:nvSpPr>
                <p:spPr>
                  <a:xfrm>
                    <a:off x="921793" y="35031"/>
                    <a:ext cx="1143599" cy="1954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Culture medium channel</a:t>
                    </a:r>
                    <a:endParaRPr lang="en-GB" sz="12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8B56CAC6-5D34-9D8B-3D3B-8C1CDBA9DAD0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758785" y="130629"/>
                    <a:ext cx="207645" cy="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TextBox 54">
                    <a:extLst>
                      <a:ext uri="{FF2B5EF4-FFF2-40B4-BE49-F238E27FC236}">
                        <a16:creationId xmlns:a16="http://schemas.microsoft.com/office/drawing/2014/main" id="{9EF9CE60-E168-B9C4-2BD0-70AC4A7F0DF0}"/>
                      </a:ext>
                    </a:extLst>
                  </p:cNvPr>
                  <p:cNvSpPr txBox="1"/>
                  <p:nvPr/>
                </p:nvSpPr>
                <p:spPr>
                  <a:xfrm>
                    <a:off x="994016" y="1518163"/>
                    <a:ext cx="1143599" cy="1954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Culture medium channel</a:t>
                    </a:r>
                    <a:endParaRPr lang="en-GB" sz="12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  <a:p>
                    <a:pPr algn="ctr"/>
                    <a:r>
                      <a:rPr lang="en-GB" sz="10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 </a:t>
                    </a:r>
                    <a:endParaRPr lang="en-GB" sz="12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41" name="Straight Arrow Connector 40">
                    <a:extLst>
                      <a:ext uri="{FF2B5EF4-FFF2-40B4-BE49-F238E27FC236}">
                        <a16:creationId xmlns:a16="http://schemas.microsoft.com/office/drawing/2014/main" id="{FFAEC906-7476-9F69-FE1A-FBC888B82779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41912" y="1615044"/>
                    <a:ext cx="207645" cy="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>
                    <a:extLst>
                      <a:ext uri="{FF2B5EF4-FFF2-40B4-BE49-F238E27FC236}">
                        <a16:creationId xmlns:a16="http://schemas.microsoft.com/office/drawing/2014/main" id="{E0F9D19F-A048-0E19-2DDE-2CC949B49BDA}"/>
                      </a:ext>
                    </a:extLst>
                  </p:cNvPr>
                  <p:cNvCxnSpPr/>
                  <p:nvPr/>
                </p:nvCxnSpPr>
                <p:spPr>
                  <a:xfrm>
                    <a:off x="2433205" y="1935678"/>
                    <a:ext cx="744855" cy="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TextBox 57">
                    <a:extLst>
                      <a:ext uri="{FF2B5EF4-FFF2-40B4-BE49-F238E27FC236}">
                        <a16:creationId xmlns:a16="http://schemas.microsoft.com/office/drawing/2014/main" id="{BA191333-D008-B7E0-8C6E-C6501FBAB09D}"/>
                      </a:ext>
                    </a:extLst>
                  </p:cNvPr>
                  <p:cNvSpPr txBox="1"/>
                  <p:nvPr/>
                </p:nvSpPr>
                <p:spPr>
                  <a:xfrm>
                    <a:off x="2621224" y="1764333"/>
                    <a:ext cx="371273" cy="16779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noAutofit/>
                  </a:bodyPr>
                  <a:lstStyle/>
                  <a:p>
                    <a:r>
                      <a:rPr lang="en-GB" sz="10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6 mm</a:t>
                    </a:r>
                    <a:endParaRPr lang="en-GB" sz="12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TextBox 53">
                    <a:extLst>
                      <a:ext uri="{FF2B5EF4-FFF2-40B4-BE49-F238E27FC236}">
                        <a16:creationId xmlns:a16="http://schemas.microsoft.com/office/drawing/2014/main" id="{B3C0F640-A649-1A71-6DD1-A1FE6437FA07}"/>
                      </a:ext>
                    </a:extLst>
                  </p:cNvPr>
                  <p:cNvSpPr txBox="1"/>
                  <p:nvPr/>
                </p:nvSpPr>
                <p:spPr>
                  <a:xfrm>
                    <a:off x="321947" y="788463"/>
                    <a:ext cx="831077" cy="3736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noAutofit/>
                  </a:bodyPr>
                  <a:lstStyle/>
                  <a:p>
                    <a:r>
                      <a:rPr lang="en-GB" sz="10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Gel containing channels</a:t>
                    </a:r>
                    <a:endParaRPr lang="en-GB" sz="12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F01CCDF7-85E7-4BC1-2D8E-EAE8D6E60EDF}"/>
                      </a:ext>
                    </a:extLst>
                  </p:cNvPr>
                  <p:cNvCxnSpPr/>
                  <p:nvPr/>
                </p:nvCxnSpPr>
                <p:spPr>
                  <a:xfrm>
                    <a:off x="1811780" y="713294"/>
                    <a:ext cx="532130" cy="0"/>
                  </a:xfrm>
                  <a:prstGeom prst="straightConnector1">
                    <a:avLst/>
                  </a:prstGeom>
                  <a:ln w="19050">
                    <a:solidFill>
                      <a:srgbClr val="FF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TextBox 58">
                    <a:extLst>
                      <a:ext uri="{FF2B5EF4-FFF2-40B4-BE49-F238E27FC236}">
                        <a16:creationId xmlns:a16="http://schemas.microsoft.com/office/drawing/2014/main" id="{3A2A80BC-493C-E091-4F48-29ED504A9B18}"/>
                      </a:ext>
                    </a:extLst>
                  </p:cNvPr>
                  <p:cNvSpPr txBox="1"/>
                  <p:nvPr/>
                </p:nvSpPr>
                <p:spPr>
                  <a:xfrm>
                    <a:off x="1452247" y="614270"/>
                    <a:ext cx="331933" cy="22314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noAutofit/>
                  </a:bodyPr>
                  <a:lstStyle/>
                  <a:p>
                    <a:r>
                      <a:rPr lang="en-GB" sz="10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Flow</a:t>
                    </a:r>
                    <a:endParaRPr lang="en-GB" sz="12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0CDF43E6-DAF9-F3F3-7CF4-24DC2475C8F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82535" y="625466"/>
                    <a:ext cx="266065" cy="14732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F4AD6915-CB42-9675-D45B-A3601EB5396A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899666" y="890650"/>
                    <a:ext cx="0" cy="39560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>
                    <a:extLst>
                      <a:ext uri="{FF2B5EF4-FFF2-40B4-BE49-F238E27FC236}">
                        <a16:creationId xmlns:a16="http://schemas.microsoft.com/office/drawing/2014/main" id="{29638B5F-DEDC-0C0B-A65F-443C565063C6}"/>
                      </a:ext>
                    </a:extLst>
                  </p:cNvPr>
                  <p:cNvCxnSpPr/>
                  <p:nvPr/>
                </p:nvCxnSpPr>
                <p:spPr>
                  <a:xfrm>
                    <a:off x="826969" y="1026285"/>
                    <a:ext cx="266157" cy="147512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4" name="TextBox 52">
                  <a:extLst>
                    <a:ext uri="{FF2B5EF4-FFF2-40B4-BE49-F238E27FC236}">
                      <a16:creationId xmlns:a16="http://schemas.microsoft.com/office/drawing/2014/main" id="{131FC0A8-DD74-F7C1-9BC1-B21B058B587F}"/>
                    </a:ext>
                  </a:extLst>
                </p:cNvPr>
                <p:cNvSpPr txBox="1"/>
                <p:nvPr/>
              </p:nvSpPr>
              <p:spPr>
                <a:xfrm>
                  <a:off x="1428645" y="1281265"/>
                  <a:ext cx="970707" cy="1785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Cell culture chamber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B9C4B4E-9B46-1451-0BF2-97D963B6A27A}"/>
                  </a:ext>
                </a:extLst>
              </p:cNvPr>
              <p:cNvSpPr/>
              <p:nvPr/>
            </p:nvSpPr>
            <p:spPr>
              <a:xfrm>
                <a:off x="1829824" y="985995"/>
                <a:ext cx="1080000" cy="360000"/>
              </a:xfrm>
              <a:prstGeom prst="rect">
                <a:avLst/>
              </a:prstGeom>
              <a:noFill/>
              <a:ln w="28575">
                <a:solidFill>
                  <a:schemeClr val="accent2"/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D4EBDCF-687E-592F-97FA-8AC1C6B211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9824" y="1365105"/>
                <a:ext cx="2260848" cy="1370163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E5C83D8-E1B4-7EB5-34F1-927A4F73AF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0" y="1345996"/>
                <a:ext cx="2369824" cy="1422080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4356706-AB61-6FEB-2638-73ABBF516D92}"/>
                  </a:ext>
                </a:extLst>
              </p:cNvPr>
              <p:cNvGrpSpPr/>
              <p:nvPr/>
            </p:nvGrpSpPr>
            <p:grpSpPr>
              <a:xfrm>
                <a:off x="20081" y="2680417"/>
                <a:ext cx="4699485" cy="1800000"/>
                <a:chOff x="20081" y="2680417"/>
                <a:chExt cx="4699485" cy="1800000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CD6B1CF1-501D-25D5-3814-B8F9CE2573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081" y="2680417"/>
                  <a:ext cx="4699485" cy="1800000"/>
                </a:xfrm>
                <a:prstGeom prst="rect">
                  <a:avLst/>
                </a:prstGeom>
              </p:spPr>
            </p:pic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0284D7E0-A950-435A-AC92-CC775D3EB7BA}"/>
                    </a:ext>
                  </a:extLst>
                </p:cNvPr>
                <p:cNvCxnSpPr/>
                <p:nvPr/>
              </p:nvCxnSpPr>
              <p:spPr>
                <a:xfrm>
                  <a:off x="2194384" y="2881952"/>
                  <a:ext cx="686800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58">
                  <a:extLst>
                    <a:ext uri="{FF2B5EF4-FFF2-40B4-BE49-F238E27FC236}">
                      <a16:creationId xmlns:a16="http://schemas.microsoft.com/office/drawing/2014/main" id="{9F41FF64-EF4D-9734-96FC-B55A832E523C}"/>
                    </a:ext>
                  </a:extLst>
                </p:cNvPr>
                <p:cNvSpPr txBox="1"/>
                <p:nvPr/>
              </p:nvSpPr>
              <p:spPr>
                <a:xfrm>
                  <a:off x="171770" y="2763077"/>
                  <a:ext cx="1969135" cy="2876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Culture medium channel with flow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FB8899AF-3F0C-9340-395F-D12A8E9B0491}"/>
                    </a:ext>
                  </a:extLst>
                </p:cNvPr>
                <p:cNvCxnSpPr/>
                <p:nvPr/>
              </p:nvCxnSpPr>
              <p:spPr>
                <a:xfrm>
                  <a:off x="2194245" y="4272222"/>
                  <a:ext cx="686800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58">
                  <a:extLst>
                    <a:ext uri="{FF2B5EF4-FFF2-40B4-BE49-F238E27FC236}">
                      <a16:creationId xmlns:a16="http://schemas.microsoft.com/office/drawing/2014/main" id="{97D4F464-9567-8032-F890-98685D404834}"/>
                    </a:ext>
                  </a:extLst>
                </p:cNvPr>
                <p:cNvSpPr txBox="1"/>
                <p:nvPr/>
              </p:nvSpPr>
              <p:spPr>
                <a:xfrm>
                  <a:off x="218166" y="4149281"/>
                  <a:ext cx="1969135" cy="2870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Culture medium channel with flow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r>
                    <a:rPr lang="en-GB" sz="1000" kern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TextBox 53">
                  <a:extLst>
                    <a:ext uri="{FF2B5EF4-FFF2-40B4-BE49-F238E27FC236}">
                      <a16:creationId xmlns:a16="http://schemas.microsoft.com/office/drawing/2014/main" id="{9F0FD216-EDA3-94AB-4087-A74A36DBF2D5}"/>
                    </a:ext>
                  </a:extLst>
                </p:cNvPr>
                <p:cNvSpPr txBox="1"/>
                <p:nvPr/>
              </p:nvSpPr>
              <p:spPr>
                <a:xfrm>
                  <a:off x="228879" y="2939995"/>
                  <a:ext cx="2149243" cy="216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en-GB" sz="1000" kern="1200" dirty="0">
                      <a:solidFill>
                        <a:srgbClr val="00B05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Gel containing channels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TextBox 53">
                  <a:extLst>
                    <a:ext uri="{FF2B5EF4-FFF2-40B4-BE49-F238E27FC236}">
                      <a16:creationId xmlns:a16="http://schemas.microsoft.com/office/drawing/2014/main" id="{D3672CEE-B4CF-0CA9-0334-8845C8516F9D}"/>
                    </a:ext>
                  </a:extLst>
                </p:cNvPr>
                <p:cNvSpPr txBox="1"/>
                <p:nvPr/>
              </p:nvSpPr>
              <p:spPr>
                <a:xfrm>
                  <a:off x="228879" y="3975541"/>
                  <a:ext cx="2149243" cy="216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r>
                    <a:rPr lang="en-GB" sz="1000" kern="1200" dirty="0">
                      <a:solidFill>
                        <a:srgbClr val="00B05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Gel containing channels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TextBox 52">
                  <a:extLst>
                    <a:ext uri="{FF2B5EF4-FFF2-40B4-BE49-F238E27FC236}">
                      <a16:creationId xmlns:a16="http://schemas.microsoft.com/office/drawing/2014/main" id="{E829F7B7-98DA-29DD-37A3-B7FB3EB51F1B}"/>
                    </a:ext>
                  </a:extLst>
                </p:cNvPr>
                <p:cNvSpPr txBox="1"/>
                <p:nvPr/>
              </p:nvSpPr>
              <p:spPr>
                <a:xfrm>
                  <a:off x="1743541" y="3440989"/>
                  <a:ext cx="1252855" cy="2298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noAutofit/>
                </a:bodyPr>
                <a:lstStyle/>
                <a:p>
                  <a:r>
                    <a:rPr lang="en-GB" sz="1000" kern="1200" dirty="0">
                      <a:solidFill>
                        <a:srgbClr val="0070C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Cell culture chamber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B5F7E510-2C95-FE58-F5A1-651DF894ADA2}"/>
                </a:ext>
              </a:extLst>
            </p:cNvPr>
            <p:cNvCxnSpPr>
              <a:cxnSpLocks/>
            </p:cNvCxnSpPr>
            <p:nvPr/>
          </p:nvCxnSpPr>
          <p:spPr>
            <a:xfrm>
              <a:off x="5343525" y="4128708"/>
              <a:ext cx="0" cy="1035433"/>
            </a:xfrm>
            <a:prstGeom prst="straightConnector1">
              <a:avLst/>
            </a:prstGeom>
            <a:ln w="19050">
              <a:solidFill>
                <a:srgbClr val="7030A0"/>
              </a:solidFill>
              <a:prstDash val="lg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7C3B0BB-B8A4-A022-6EF5-6B2877FEB7F4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783049" y="4354209"/>
              <a:ext cx="0" cy="1035433"/>
            </a:xfrm>
            <a:prstGeom prst="straightConnector1">
              <a:avLst/>
            </a:prstGeom>
            <a:ln w="19050">
              <a:solidFill>
                <a:srgbClr val="7030A0"/>
              </a:solidFill>
              <a:prstDash val="lg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0327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EB3905992E54BBAD901A47ED1CA8C" ma:contentTypeVersion="18" ma:contentTypeDescription="Create a new document." ma:contentTypeScope="" ma:versionID="aff0048d1bf537fb558af9a8d7ba897b">
  <xsd:schema xmlns:xsd="http://www.w3.org/2001/XMLSchema" xmlns:xs="http://www.w3.org/2001/XMLSchema" xmlns:p="http://schemas.microsoft.com/office/2006/metadata/properties" xmlns:ns2="1c66cb88-db77-4d42-9dc4-fb37066edc24" xmlns:ns3="7cf861dc-a431-4ef3-8baf-d03d54e74a07" targetNamespace="http://schemas.microsoft.com/office/2006/metadata/properties" ma:root="true" ma:fieldsID="7377800a2f891c7cc53204911b01655c" ns2:_="" ns3:_="">
    <xsd:import namespace="1c66cb88-db77-4d42-9dc4-fb37066edc24"/>
    <xsd:import namespace="7cf861dc-a431-4ef3-8baf-d03d54e74a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66cb88-db77-4d42-9dc4-fb37066edc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3a19cb6-1b10-4512-a12b-f76e45842a2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861dc-a431-4ef3-8baf-d03d54e74a0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91ac723-6a7a-431d-b784-496353a11c74}" ma:internalName="TaxCatchAll" ma:showField="CatchAllData" ma:web="7cf861dc-a431-4ef3-8baf-d03d54e74a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66cb88-db77-4d42-9dc4-fb37066edc24">
      <Terms xmlns="http://schemas.microsoft.com/office/infopath/2007/PartnerControls"/>
    </lcf76f155ced4ddcb4097134ff3c332f>
    <TaxCatchAll xmlns="7cf861dc-a431-4ef3-8baf-d03d54e74a07" xsi:nil="true"/>
  </documentManagement>
</p:properties>
</file>

<file path=customXml/itemProps1.xml><?xml version="1.0" encoding="utf-8"?>
<ds:datastoreItem xmlns:ds="http://schemas.openxmlformats.org/officeDocument/2006/customXml" ds:itemID="{AEF7FE49-BD18-4EB0-B2A1-74B0BFD7B16F}"/>
</file>

<file path=customXml/itemProps2.xml><?xml version="1.0" encoding="utf-8"?>
<ds:datastoreItem xmlns:ds="http://schemas.openxmlformats.org/officeDocument/2006/customXml" ds:itemID="{3101BFAC-07FB-4D9D-A528-DA7A5CBF9294}"/>
</file>

<file path=customXml/itemProps3.xml><?xml version="1.0" encoding="utf-8"?>
<ds:datastoreItem xmlns:ds="http://schemas.openxmlformats.org/officeDocument/2006/customXml" ds:itemID="{DC0C262F-3AEF-4CDA-99AB-510BDB35BEFF}"/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36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Delanyo</dc:creator>
  <cp:lastModifiedBy>Delanyo Kpeglo</cp:lastModifiedBy>
  <cp:revision>8</cp:revision>
  <dcterms:created xsi:type="dcterms:W3CDTF">2021-01-01T18:34:25Z</dcterms:created>
  <dcterms:modified xsi:type="dcterms:W3CDTF">2025-03-03T11:10:18Z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0x01010068AEB3905992E54BBAD901A47ED1CA8C</vt:lpwstr>
  </property>
</Properties>
</file>