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06" autoAdjust="0"/>
    <p:restoredTop sz="94660"/>
  </p:normalViewPr>
  <p:slideViewPr>
    <p:cSldViewPr snapToGrid="0">
      <p:cViewPr varScale="1">
        <p:scale>
          <a:sx n="97" d="100"/>
          <a:sy n="97" d="100"/>
        </p:scale>
        <p:origin x="477" y="2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356645-3A18-5545-D04D-DCBADCDD11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4FDC73B-9DB4-3E60-551A-3C8AAA160C3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26D520-9020-989D-D64E-F02DC8A2BE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4D1553-D2C7-BEF0-9DBE-7FF3016B4E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A1A097-A15F-BAD4-EDFE-9E3F52F91A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20947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D0D790-EE41-C7A0-0B95-6F5B6A1474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37A6D00-D527-E114-6F47-23CB5135DF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88B354-40D8-70A6-4985-30A4FBAB61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7259475-BC29-476D-5CE1-E5EFED3205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1DF729-3A4E-57A2-52E1-C9A4CB02CC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221868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60C6240-8BB3-923E-6B3C-175A523012A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3F757C-F526-438F-9190-9689CD356BC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C980DC-4154-072A-A64F-FD310D9665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6CF3DB-B15B-9CFD-7D78-CF7FA9BD87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86601D-4B2C-8B10-7183-009D622735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841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17073C-DB17-43B2-5BE2-410801CB95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8E4CB0-1E2B-A06C-1611-18E190A44E4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FE25D1-9ABE-B197-665A-AC9F2B90C8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9DDB48-3FE4-2841-3AA0-0C2537E2A6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FFFD3E8-EAC9-A7A5-53FC-F29BC27F4F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09303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18C80C-9D42-2969-9C00-7758A474D2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091FDB-9FE0-BBE7-9F2F-3FD9A971B1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CF6F4E-34FF-7A44-868E-7B2836A4F0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83468B-65B6-E829-2A14-EBBDC264C1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1D77019-35B6-C21D-1555-2B86D90FC2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37152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E21FE7-77B9-5AFF-F1B9-E3C7343D1C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DFDF6A5-6027-F39F-0A6C-FCAA246792A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25DA81F-27AE-F448-9C4A-27B2F71A121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98DD59D-CF54-FFBE-75E6-6220F794E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CF8D91E-8237-AD93-9FA6-43B9E40E03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5A1845C-B5EB-C1FB-A743-66513A5BF0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31256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85BC0C-1F58-55AD-C9D6-E798951659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17CD74-8017-14D9-0BF6-7DBADA4962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7261696-7488-588A-ED85-CAE8797D6F1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859F2D-C417-6DC5-9958-5D6670FF58D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5F143F4-6A9F-4B22-4652-5EF40AA5C39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591D84-A7F2-A142-7A7F-31092F40C0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BA41930-4765-876C-83F6-E239E87D4B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3F139CB-9A71-B2AC-9FB3-04F32892AF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399223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7521C5-F10C-FA05-7775-D4C11A16F7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380A2C-3D99-2C65-C56B-8875ED452A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CA9CA87-329F-B2F4-5B16-BE5A1D3F61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C2040EB-0CE2-83ED-4AC2-73970DACB5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7447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CF8CE08-D28C-CB43-57CF-3714BA80CB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DCF358F-A100-B273-7247-432F600172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37EDAA-FD4D-C4BF-2896-25BDAE1AAD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849725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EEB054-D308-3B4B-C906-A2109DDEF8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3A0637-7E24-5AF9-B722-E93560C009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AC388F5-58F3-60E1-E667-6F07F13D99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6EBFEC5-FCAD-22B1-4BE6-FD587F87B8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114AE4B-5DD7-8F30-E650-84650E2720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B2C483-7CF7-4734-7210-F0D11C250B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203521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C89A33-9997-502D-7FDE-010AD219BA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308D024-1469-9789-403F-3D5756988F8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DC290EA-DB42-1A5C-4500-81A16136CE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9548B1B-D972-8D0D-627F-7027D7D6FF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093181D-7E6B-7E15-734A-58C54AFE9D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C126AD8-3487-E4FB-D570-F4B61BC177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84230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0B3F846-D52A-CBDF-3CC1-ABEABCBDEC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DFD125D-A864-7A81-B252-24F23E458C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67747F-2A66-1DDC-0B2F-25DF023B0AD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F63FC42-2BB0-4775-BA75-B38FEC9183A4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F763BF-97E0-8955-51DD-0285DC12C2D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15F582-D9AD-E1CB-04D3-779DD014671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7E833CE-41D4-4492-808F-C1B76B85236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29495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912327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8AEB3905992E54BBAD901A47ED1CA8C" ma:contentTypeVersion="18" ma:contentTypeDescription="Create a new document." ma:contentTypeScope="" ma:versionID="855d489124c00489e273ad516665d482">
  <xsd:schema xmlns:xsd="http://www.w3.org/2001/XMLSchema" xmlns:xs="http://www.w3.org/2001/XMLSchema" xmlns:p="http://schemas.microsoft.com/office/2006/metadata/properties" xmlns:ns2="1c66cb88-db77-4d42-9dc4-fb37066edc24" xmlns:ns3="7cf861dc-a431-4ef3-8baf-d03d54e74a07" targetNamespace="http://schemas.microsoft.com/office/2006/metadata/properties" ma:root="true" ma:fieldsID="b4cc50d5a7126749e578fa96a9e405f8" ns2:_="" ns3:_="">
    <xsd:import namespace="1c66cb88-db77-4d42-9dc4-fb37066edc24"/>
    <xsd:import namespace="7cf861dc-a431-4ef3-8baf-d03d54e74a0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c66cb88-db77-4d42-9dc4-fb37066edc2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8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20" nillable="true" ma:taxonomy="true" ma:internalName="lcf76f155ced4ddcb4097134ff3c332f" ma:taxonomyFieldName="MediaServiceImageTags" ma:displayName="Image Tags" ma:readOnly="false" ma:fieldId="{5cf76f15-5ced-4ddc-b409-7134ff3c332f}" ma:taxonomyMulti="true" ma:sspId="b3a19cb6-1b10-4512-a12b-f76e45842a2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3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cf861dc-a431-4ef3-8baf-d03d54e74a07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1" nillable="true" ma:displayName="Taxonomy Catch All Column" ma:hidden="true" ma:list="{591ac723-6a7a-431d-b784-496353a11c74}" ma:internalName="TaxCatchAll" ma:showField="CatchAllData" ma:web="7cf861dc-a431-4ef3-8baf-d03d54e74a07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1c66cb88-db77-4d42-9dc4-fb37066edc24">
      <Terms xmlns="http://schemas.microsoft.com/office/infopath/2007/PartnerControls"/>
    </lcf76f155ced4ddcb4097134ff3c332f>
    <TaxCatchAll xmlns="7cf861dc-a431-4ef3-8baf-d03d54e74a07" xsi:nil="true"/>
  </documentManagement>
</p:properties>
</file>

<file path=customXml/itemProps1.xml><?xml version="1.0" encoding="utf-8"?>
<ds:datastoreItem xmlns:ds="http://schemas.openxmlformats.org/officeDocument/2006/customXml" ds:itemID="{7868C347-144F-45BB-919A-263484DFA2E6}"/>
</file>

<file path=customXml/itemProps2.xml><?xml version="1.0" encoding="utf-8"?>
<ds:datastoreItem xmlns:ds="http://schemas.openxmlformats.org/officeDocument/2006/customXml" ds:itemID="{46AEA4B4-07B4-45C4-B985-B908961A5E76}"/>
</file>

<file path=customXml/itemProps3.xml><?xml version="1.0" encoding="utf-8"?>
<ds:datastoreItem xmlns:ds="http://schemas.openxmlformats.org/officeDocument/2006/customXml" ds:itemID="{14A569CB-A050-4E94-BCB9-F488C7F993FF}"/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Mazin Nasralla</dc:creator>
  <cp:lastModifiedBy>Mazin Nasralla</cp:lastModifiedBy>
  <cp:revision>1</cp:revision>
  <dcterms:created xsi:type="dcterms:W3CDTF">2025-06-11T13:07:24Z</dcterms:created>
  <dcterms:modified xsi:type="dcterms:W3CDTF">2025-06-11T13:08:28Z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0x01010068AEB3905992E54BBAD901A47ED1CA8C</vt:lpwstr>
  </property>
</Properties>
</file>

<file path=docProps/thumbnail.jpeg>
</file>