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 snapToGrid="0">
      <p:cViewPr>
        <p:scale>
          <a:sx n="147" d="100"/>
          <a:sy n="147" d="100"/>
        </p:scale>
        <p:origin x="14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5EC50-3026-1D42-A899-4C59B477C97A}" type="datetimeFigureOut">
              <a:rPr lang="en-US" smtClean="0"/>
              <a:t>9/9/22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0C73F-E352-6444-ADE2-7CEA829DA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1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40C73F-E352-6444-ADE2-7CEA829DAF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08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29F1B-7625-94E1-22FB-1262FD383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B0810F-B4AF-F174-51E8-A1915846CA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50A5A-D92C-85BE-F470-ACE59A781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BAFA9-1B08-E954-60EA-36B3952A7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1A12D-3902-301C-973C-438EE12A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8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8F297-CD7D-86C0-FA67-596031273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9E94E2-CFC5-EF43-228B-0579F45BA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33E1BE-99E6-1654-E7B2-2D4FDE78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50DE2-32F2-21C9-77BE-B6EEC7E3B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84FBE-3C13-50D9-B9C6-BC7AFFE14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1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006D1A-4842-6AFE-89AD-029E28F396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83004-151C-88A3-9FB4-462E74E0EF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B4A0D-884B-0187-DC77-C5094DD02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326DE-9E91-F742-6FA1-6756388C5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7EBCF-88EF-E264-498E-C26ECB57D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17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09346-0096-DCA2-7897-58AD5F824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99330-1CD6-A444-B875-EBF1ABA00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F2024-1C0D-A00D-9FFA-1671B8167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5112E-43C8-317D-FCAE-DC6F250FE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358BF-C0A4-7808-E75F-FB9B1E6D1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8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D1FDD-33D4-0E38-529E-927CF835C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F6D48C-2E63-25DE-07E3-861B9766D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4829C-B092-319A-A8FA-D5E27457F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A6470-8953-6FAB-327C-E02376EA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EBAF2-D903-D69D-4CF4-C1DDF5E9A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75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160BA-9AF4-8E25-E9CE-E768A269B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F50CE-BC13-94FE-3C38-1BB5E1A58C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2F5B6A-D1AF-E3F0-C9A4-CF7F53B19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D5FD36-1796-9D66-C2F3-FA6A2609C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FB89F7-D39E-7F4D-2BB1-4B309D0B0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3F8F35-8AD5-9239-A7C4-525AF7396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35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57EED-5475-9F08-8C99-C78BD7B1C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60E7D8-8141-0A69-97E3-AD0C7D523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56D7DD-7EA7-1ED5-3F1A-F42EB0858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725A4D-7981-F013-A0B2-7D9416D77C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F0CB13-1A69-BF89-56E6-560EB58FF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1519EA-2897-4C00-37BD-EE171317A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12D350-FC98-E533-C4D6-858DFD1E1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45350B-31E2-A6EB-8C31-5441D737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8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F913D-70DA-71DE-C9F6-FD58FBB1F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186A5B-B14A-E160-F61F-9C82BBB7C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655D7-9956-392C-DC01-E258761BF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B24BBC-09D6-8038-0D3A-9BA59B143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1296F8-CB28-14F9-B6A5-6E88FACA2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5DEEE8-7B6F-1EEF-38FD-709FE50E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E479F-6506-3CD8-4286-788CD020E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18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2D04B-EA35-860A-08F3-AD5ADC5F6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3F8E8-5B4F-345B-690F-E2999D562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EDB5EE-0865-4042-60B1-2250CFF75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52AC7C-A0B6-ACB9-671B-5C882169D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7D54F1-3D55-7470-D7F0-1F72FD3A4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CB0191-8557-6887-7253-2EC939703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2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7D694-9F25-3243-9D94-8F938BF23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66AC1-A0D7-1A3B-270B-8285F1186B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307805-193D-2329-B552-130A93FD3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24233-7C35-FA44-2CD4-85E3B9898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8B2E-551F-A64E-1E4E-D3DB2DBBD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AA733-2851-4B27-A13F-F52129A92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1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38A8B5-416C-006B-211E-C882172E2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3FFEF8-2178-B862-19C2-DE736A538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E792F-503E-5A9A-61CC-C93BA35C0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6BB93-EFAC-1A41-88C5-545E955B95CD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EC9EC-F92C-5B83-4AD4-36AF62658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49098-4AD8-6CFF-47DC-CC887A618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0AFF6-D4AF-594D-8D2F-149F1F02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6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C3AE8E1-FD44-B840-779B-1981F6C01E1C}"/>
              </a:ext>
            </a:extLst>
          </p:cNvPr>
          <p:cNvCxnSpPr>
            <a:cxnSpLocks/>
          </p:cNvCxnSpPr>
          <p:nvPr/>
        </p:nvCxnSpPr>
        <p:spPr>
          <a:xfrm flipH="1">
            <a:off x="8704704" y="1593586"/>
            <a:ext cx="3370896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8BB2B6B-8880-5EC2-4812-557284289BA9}"/>
              </a:ext>
            </a:extLst>
          </p:cNvPr>
          <p:cNvSpPr txBox="1"/>
          <p:nvPr/>
        </p:nvSpPr>
        <p:spPr>
          <a:xfrm>
            <a:off x="10135145" y="1406543"/>
            <a:ext cx="6126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1µm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05B2A85-660F-D850-5DFA-7F95838BE188}"/>
              </a:ext>
            </a:extLst>
          </p:cNvPr>
          <p:cNvCxnSpPr/>
          <p:nvPr/>
        </p:nvCxnSpPr>
        <p:spPr>
          <a:xfrm>
            <a:off x="8107504" y="3462526"/>
            <a:ext cx="0" cy="3306251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CB993C3-91F6-A7FD-BDEB-FC9D285A3490}"/>
              </a:ext>
            </a:extLst>
          </p:cNvPr>
          <p:cNvSpPr txBox="1"/>
          <p:nvPr/>
        </p:nvSpPr>
        <p:spPr>
          <a:xfrm rot="16200000">
            <a:off x="7725161" y="4938549"/>
            <a:ext cx="7873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1.5µm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B3292C1-99F7-223D-B88A-F6C955E535BD}"/>
              </a:ext>
            </a:extLst>
          </p:cNvPr>
          <p:cNvCxnSpPr/>
          <p:nvPr/>
        </p:nvCxnSpPr>
        <p:spPr>
          <a:xfrm>
            <a:off x="3871094" y="3438043"/>
            <a:ext cx="0" cy="3306251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A8CA893-B4E1-2D2E-C732-1774B76E2884}"/>
              </a:ext>
            </a:extLst>
          </p:cNvPr>
          <p:cNvSpPr txBox="1"/>
          <p:nvPr/>
        </p:nvSpPr>
        <p:spPr>
          <a:xfrm rot="16200000">
            <a:off x="3488751" y="4914066"/>
            <a:ext cx="7873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1.5µm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7FEFF94-B56D-B3F5-553D-10B97DD6A55A}"/>
              </a:ext>
            </a:extLst>
          </p:cNvPr>
          <p:cNvCxnSpPr/>
          <p:nvPr/>
        </p:nvCxnSpPr>
        <p:spPr>
          <a:xfrm>
            <a:off x="8055327" y="0"/>
            <a:ext cx="0" cy="3306251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FFCFF43-9628-AB73-B547-9D160B6C7148}"/>
              </a:ext>
            </a:extLst>
          </p:cNvPr>
          <p:cNvSpPr txBox="1"/>
          <p:nvPr/>
        </p:nvSpPr>
        <p:spPr>
          <a:xfrm rot="16200000">
            <a:off x="7760347" y="1476023"/>
            <a:ext cx="6126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5µm</a:t>
            </a:r>
          </a:p>
        </p:txBody>
      </p:sp>
      <p:pic>
        <p:nvPicPr>
          <p:cNvPr id="5" name="Picture 4" descr="A picture containing bread&#10;&#10;Description automatically generated">
            <a:extLst>
              <a:ext uri="{FF2B5EF4-FFF2-40B4-BE49-F238E27FC236}">
                <a16:creationId xmlns:a16="http://schemas.microsoft.com/office/drawing/2014/main" id="{A836AB6D-71EF-E152-662C-2491B2AD3D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637" b="1646"/>
          <a:stretch/>
        </p:blipFill>
        <p:spPr>
          <a:xfrm>
            <a:off x="4614294" y="3443868"/>
            <a:ext cx="3406065" cy="3372559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AE1CB321-D2DB-AFDF-87E1-BFDEA06D2E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637"/>
          <a:stretch/>
        </p:blipFill>
        <p:spPr>
          <a:xfrm>
            <a:off x="8704704" y="1731531"/>
            <a:ext cx="3406065" cy="3429000"/>
          </a:xfrm>
          <a:prstGeom prst="rect">
            <a:avLst/>
          </a:prstGeom>
        </p:spPr>
      </p:pic>
      <p:pic>
        <p:nvPicPr>
          <p:cNvPr id="11" name="Picture 10" descr="Map&#10;&#10;Description automatically generated">
            <a:extLst>
              <a:ext uri="{FF2B5EF4-FFF2-40B4-BE49-F238E27FC236}">
                <a16:creationId xmlns:a16="http://schemas.microsoft.com/office/drawing/2014/main" id="{1C55CC1A-48AB-F755-34B6-4AD43B3405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987" b="1646"/>
          <a:stretch/>
        </p:blipFill>
        <p:spPr>
          <a:xfrm>
            <a:off x="408805" y="3400537"/>
            <a:ext cx="3354040" cy="33725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A30915-39FD-D961-B55A-1295917EE9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351" r="11325" b="1164"/>
          <a:stretch/>
        </p:blipFill>
        <p:spPr>
          <a:xfrm>
            <a:off x="4602818" y="467"/>
            <a:ext cx="3354040" cy="33766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A6407DB-D16F-BCD1-F514-3E909B2F5158}"/>
              </a:ext>
            </a:extLst>
          </p:cNvPr>
          <p:cNvSpPr txBox="1"/>
          <p:nvPr/>
        </p:nvSpPr>
        <p:spPr>
          <a:xfrm rot="16200000">
            <a:off x="-1162422" y="2435258"/>
            <a:ext cx="27397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effectLst/>
                <a:latin typeface="Helvetica" pitchFamily="2" charset="0"/>
              </a:rPr>
              <a:t>MH:HT TSG (in buffer)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C097E6-D2AF-8E7C-0C50-7D445BE9C63B}"/>
              </a:ext>
            </a:extLst>
          </p:cNvPr>
          <p:cNvSpPr txBox="1"/>
          <p:nvPr/>
        </p:nvSpPr>
        <p:spPr>
          <a:xfrm rot="16200000">
            <a:off x="2374997" y="2743050"/>
            <a:ext cx="4026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effectLst/>
                <a:latin typeface="Helvetica" pitchFamily="2" charset="0"/>
              </a:rPr>
              <a:t>MH:HT TSG + Hybrid Vesicles</a:t>
            </a:r>
            <a:endParaRPr 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4DD1E5-51FF-B48A-C72D-CD9316D15CBF}"/>
              </a:ext>
            </a:extLst>
          </p:cNvPr>
          <p:cNvSpPr txBox="1"/>
          <p:nvPr/>
        </p:nvSpPr>
        <p:spPr>
          <a:xfrm rot="16200000">
            <a:off x="6530947" y="2931699"/>
            <a:ext cx="4026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effectLst/>
                <a:latin typeface="Helvetica" pitchFamily="2" charset="0"/>
              </a:rPr>
              <a:t>MH:HT TSG + E-coli Vesicles</a:t>
            </a:r>
            <a:endParaRPr lang="en-US" b="1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560006-0C93-1F7C-09C2-C74CAF92FB98}"/>
              </a:ext>
            </a:extLst>
          </p:cNvPr>
          <p:cNvCxnSpPr/>
          <p:nvPr/>
        </p:nvCxnSpPr>
        <p:spPr>
          <a:xfrm>
            <a:off x="3861180" y="27978"/>
            <a:ext cx="0" cy="3306251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193D484-1822-EEC7-147C-84EF10E4A8BD}"/>
              </a:ext>
            </a:extLst>
          </p:cNvPr>
          <p:cNvSpPr txBox="1"/>
          <p:nvPr/>
        </p:nvSpPr>
        <p:spPr>
          <a:xfrm rot="16200000">
            <a:off x="3566200" y="1504001"/>
            <a:ext cx="6126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5µm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1574A7-ECAC-E3AE-ADCE-6E16556E6C9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1679" b="1683"/>
          <a:stretch/>
        </p:blipFill>
        <p:spPr>
          <a:xfrm>
            <a:off x="408805" y="27978"/>
            <a:ext cx="3354040" cy="332137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5362997-8534-B496-CEF5-1817B52B0826}"/>
              </a:ext>
            </a:extLst>
          </p:cNvPr>
          <p:cNvSpPr txBox="1"/>
          <p:nvPr/>
        </p:nvSpPr>
        <p:spPr>
          <a:xfrm>
            <a:off x="1670432" y="6427595"/>
            <a:ext cx="2027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height range 0-4nm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0E71DD-406C-9CB3-B0AC-E89B85C8DEC9}"/>
              </a:ext>
            </a:extLst>
          </p:cNvPr>
          <p:cNvSpPr txBox="1"/>
          <p:nvPr/>
        </p:nvSpPr>
        <p:spPr>
          <a:xfrm>
            <a:off x="1562645" y="2980685"/>
            <a:ext cx="214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height range 0-10nm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377134E-535D-E985-D332-965236E5F8CE}"/>
              </a:ext>
            </a:extLst>
          </p:cNvPr>
          <p:cNvSpPr txBox="1"/>
          <p:nvPr/>
        </p:nvSpPr>
        <p:spPr>
          <a:xfrm>
            <a:off x="5758823" y="3007761"/>
            <a:ext cx="214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height range 0-10nm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76C5B8-87F3-3D05-5A15-870CAFE4CA98}"/>
              </a:ext>
            </a:extLst>
          </p:cNvPr>
          <p:cNvSpPr txBox="1"/>
          <p:nvPr/>
        </p:nvSpPr>
        <p:spPr>
          <a:xfrm>
            <a:off x="5910957" y="6488201"/>
            <a:ext cx="214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height range 0-10nm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51FA6A-A138-25F0-30AC-7FA962DC3C71}"/>
              </a:ext>
            </a:extLst>
          </p:cNvPr>
          <p:cNvSpPr txBox="1"/>
          <p:nvPr/>
        </p:nvSpPr>
        <p:spPr>
          <a:xfrm>
            <a:off x="9945773" y="4772264"/>
            <a:ext cx="214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height range 0-12nm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9545CA-B010-FCBA-EFCF-652653DA0B3F}"/>
              </a:ext>
            </a:extLst>
          </p:cNvPr>
          <p:cNvSpPr txBox="1"/>
          <p:nvPr/>
        </p:nvSpPr>
        <p:spPr>
          <a:xfrm>
            <a:off x="8648633" y="5138313"/>
            <a:ext cx="332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Height of patches = 5.9 +/- 0.1nm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188D672-39FD-FF9A-988A-70FAFA94F5EF}"/>
              </a:ext>
            </a:extLst>
          </p:cNvPr>
          <p:cNvCxnSpPr>
            <a:cxnSpLocks/>
          </p:cNvCxnSpPr>
          <p:nvPr/>
        </p:nvCxnSpPr>
        <p:spPr>
          <a:xfrm flipV="1">
            <a:off x="9754690" y="3480907"/>
            <a:ext cx="760910" cy="1734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FC1DC3F-DA32-C09A-49A3-42C6FD49AA46}"/>
              </a:ext>
            </a:extLst>
          </p:cNvPr>
          <p:cNvSpPr txBox="1"/>
          <p:nvPr/>
        </p:nvSpPr>
        <p:spPr>
          <a:xfrm>
            <a:off x="8473793" y="5993086"/>
            <a:ext cx="340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Depth of defects = 11.9 +/- 2.9nm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765BE23-6641-D4BB-3C29-82969E7B9E14}"/>
              </a:ext>
            </a:extLst>
          </p:cNvPr>
          <p:cNvCxnSpPr>
            <a:cxnSpLocks/>
          </p:cNvCxnSpPr>
          <p:nvPr/>
        </p:nvCxnSpPr>
        <p:spPr>
          <a:xfrm flipH="1" flipV="1">
            <a:off x="7574915" y="5645972"/>
            <a:ext cx="832961" cy="597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034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57</Words>
  <Application>Microsoft Macintosh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Heath</dc:creator>
  <cp:lastModifiedBy>George Heath</cp:lastModifiedBy>
  <cp:revision>6</cp:revision>
  <dcterms:created xsi:type="dcterms:W3CDTF">2022-09-09T11:21:32Z</dcterms:created>
  <dcterms:modified xsi:type="dcterms:W3CDTF">2022-09-09T11:52:26Z</dcterms:modified>
</cp:coreProperties>
</file>