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6F3A6-15D6-EEBC-02D4-084BF4030F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917870-66C7-9F1D-B36A-80BCD3FFC0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AA782-A965-AD24-4116-0B5A6B0B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F731D-2957-C567-9199-B05B8F9D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703F9-A048-32E2-E2E4-5B75C7C62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000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5C1C9-E87D-19B8-125A-4D4D4025B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9D44BD-1826-724B-3745-E5DDBE27B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BC79C-C1CB-C88F-97E7-700503C31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C98DF-A4C4-38D3-F36D-989BDAA0C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FAB47-F966-3960-3160-5299911F3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287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DAE883-837C-C141-290D-5C2F40E259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0735D-BA19-613E-4A13-B2B77E7187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2BC6A1-6224-5B31-68B7-AE4CECBF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515F9-CC88-F002-9485-D6B9C639F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7FCC5-C3FE-D8BB-DD02-D7B502C3B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795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642C3-B48D-2776-C765-57A270277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23317-D885-9C14-4D49-C7B5CFE87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E1BC9-F5C6-9558-F144-04FFA06BA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9B91C-074E-729A-734E-B0AE74A49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4D387-FC47-34D0-3D52-8B12B7F01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6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4407D-E09F-E81A-A0BA-67ED7DF1C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D480E-D1C5-1C4E-ADA6-65FF45DFA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5DF76-47AF-6AF7-06DD-14E4DBE19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975E3-F5DD-6F6B-6990-0D2013D04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8C459C-C87F-912C-F29C-D06127830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750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47890-3CAE-1694-E3E2-6A3F98545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11021-A2C1-4D38-8F37-6B834FA8D5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1614C7-1001-1B5A-C4E7-C6E84B17D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406B0C-36B1-7B69-A9C4-455452F88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DA5FD-4DEE-3FBD-4997-3657022B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922615-8659-2A99-1E52-FA5582E1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62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E44F-D7D8-BAA6-8E40-5C0155607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58D98F-E305-4FD7-215F-0EFE8B8BD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0016AB-2942-1C59-C195-CD881C03F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DB6496-6A4D-1EDB-C1EA-5D7A294B22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8EE313-5BE5-D699-6000-FFB10D115C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537BFE-69D9-3D08-8576-1E99503EF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3C6179-0C31-C0AA-0A62-2277DAC91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A30E6C-4825-81F6-2432-79FD1C5B0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88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9ECD7-4CFE-D73F-D8E2-199EB05B3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4E5D7-1AEA-15BF-1FE9-0A187E11D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02DE95-6667-C67C-B7BA-9EA8F356A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4A7F25-60E2-D095-E0FF-9A1F30885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411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A5955D-EC13-19AA-4F00-7476FAADF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5E2075-9FFE-0AE2-FFD3-435E7240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66567-F494-43ED-619E-96501ECB7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797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5E951-5D1F-49D4-8DBB-87AFE99C9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72F22-CD73-26F2-8F07-F58B2061F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01CF20-7EC8-2404-C929-43933517F1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D3EAF-3407-E80B-ABE5-4D3296294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E8A2A-4C1C-EE55-206A-1EFBF6642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77A17C-9BA9-0034-5008-E6BF7C816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0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251E1-CBAA-1AC3-95F5-757E29876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0F0004-6012-DF30-3B59-65F3D554AA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96F59-E049-E6AB-A611-0B10D9AE9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0F66BA-BC29-FE2D-D587-3FE8F51E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8A8689-D128-2B21-263B-9AD19E633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500FFF-CF77-8057-9ED8-F10F4489A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763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A46396-C638-4A41-DEE7-0A2AFBB06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59D10-6AD8-A592-3927-04C75E30C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89FC3-47C8-BD0D-803D-CC2F2B719F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F71387-C3A3-4336-A0F0-6D6803D0D28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C109E-8DAC-C8D2-C0BE-7CC6A0785B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E96F2-A2C2-7883-74FB-7C82A7E051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82FF61-942F-46DB-87CA-7A7BB212B8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51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053E51E8-2767-4936-1F08-DD12CE4D53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981281"/>
              </p:ext>
            </p:extLst>
          </p:nvPr>
        </p:nvGraphicFramePr>
        <p:xfrm>
          <a:off x="2457451" y="413765"/>
          <a:ext cx="7744936" cy="6030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531845" imgH="3528907" progId="Origin95.Graph">
                  <p:embed/>
                </p:oleObj>
              </mc:Choice>
              <mc:Fallback>
                <p:oleObj name="Graph" r:id="rId2" imgW="4531845" imgH="3528907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57451" y="413765"/>
                        <a:ext cx="7744936" cy="60304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8267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Unicode Origin Graph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Hari Babu Vasili</dc:creator>
  <cp:lastModifiedBy>Hari Babu Vasili</cp:lastModifiedBy>
  <cp:revision>1</cp:revision>
  <dcterms:created xsi:type="dcterms:W3CDTF">2024-08-07T13:56:33Z</dcterms:created>
  <dcterms:modified xsi:type="dcterms:W3CDTF">2024-08-07T13:57:19Z</dcterms:modified>
</cp:coreProperties>
</file>